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docProps/core.xml" ContentType="application/vnd.openxmlformats-package.core-properties+xml"/>
  <Override PartName="/ppt/presentation.xml" ContentType="application/vnd.openxmlformats-officedocument.presentationml.presentation.main+xml"/>
  <Override PartName="/docProps/app.xml" ContentType="application/vnd.openxmlformats-officedocument.extended-properties+xml"/>
  <Override PartName="/ppt/slideLayouts/slideLayout5.xml" ContentType="application/vnd.openxmlformats-officedocument.presentationml.slideLayout+xml"/>
  <Override PartName="/ppt/slides/slide3.xml" ContentType="application/vnd.openxmlformats-officedocument.presentationml.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14.xml" ContentType="application/vnd.openxmlformats-officedocument.presentationml.slide+xml"/>
  <Override PartName="/ppt/slideLayouts/slideLayout13.xml" ContentType="application/vnd.openxmlformats-officedocument.presentationml.slideLayout+xml"/>
  <Override PartName="/ppt/slides/slide15.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Layouts/slideLayout15.xml" ContentType="application/vnd.openxmlformats-officedocument.presentationml.slideLayout+xml"/>
  <Override PartName="/ppt/slides/slide6.xml" ContentType="application/vnd.openxmlformats-officedocument.presentationml.slide+xml"/>
  <Override PartName="/ppt/tableStyles.xml" ContentType="application/vnd.openxmlformats-officedocument.presentationml.tableStyles+xml"/>
  <Override PartName="/ppt/slides/slide5.xml" ContentType="application/vnd.openxmlformats-officedocument.presentationml.slide+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Layouts/slideLayout12.xml" ContentType="application/vnd.openxmlformats-officedocument.presentationml.slideLayout+xml"/>
  <Override PartName="/ppt/slideLayouts/slideLayout19.xml" ContentType="application/vnd.openxmlformats-officedocument.presentationml.slideLayout+xml"/>
  <Override PartName="/ppt/slides/slide9.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Layouts/slideLayout4.xml" ContentType="application/vnd.openxmlformats-officedocument.presentationml.slideLayout+xml"/>
  <Override PartName="/ppt/slides/slide7.xml" ContentType="application/vnd.openxmlformats-officedocument.presentationml.slide+xml"/>
  <Override PartName="/ppt/slides/slide10.xml" ContentType="application/vnd.openxmlformats-officedocument.presentationml.slide+xml"/>
  <Override PartName="/ppt/slideLayouts/slideLayout2.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4.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Types>
</file>

<file path=_rels/.rels><?xml version="1.0" encoding="UTF-8" standalone="yes"?><Relationships xmlns="http://schemas.openxmlformats.org/package/2006/relationships"><Relationship Id="rId2" Type="http://schemas.openxmlformats.org/officeDocument/2006/relationships/extended-properties" Target="docProps/app.xml" /><Relationship Id="rId0" Type="http://schemas.openxmlformats.org/officeDocument/2006/relationships/officeDocument" Target="ppt/presentation.xml" /><Relationship Id="rId1" Type="http://schemas.openxmlformats.org/package/2006/relationships/metadata/core-properties" Target="docProps/core.xml" /></Relationships>
</file>

<file path=ppt/presentation.xml><?xml version="1.0" encoding="utf-8"?>
<p:presentation xmlns:a="http://schemas.openxmlformats.org/drawingml/2006/main" xmlns:p="http://schemas.openxmlformats.org/presentationml/2006/main" xmlns:r="http://schemas.openxmlformats.org/officeDocument/2006/relationships" firstSlideNum="1">
  <p:sldMasterIdLst>
    <p:sldMasterId id="2147483648" r:id="rId0"/>
  </p:sldMasterIdLst>
  <p:sldIdLst>
    <p:sldId id="256" r:id="rId1"/>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24384000" cy="13716000" type="screen16x9"/>
  <p:notesSz cx="6858000" cy="9144000"/>
  <p:defaultTex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p:defaultTextStyle>
</p:presentation>
</file>

<file path=ppt/tableStyles.xml><?xml version="1.0" encoding="utf-8"?>
<a:tblStyleLst xmlns:a="http://schemas.openxmlformats.org/drawingml/2006/main" def="{5940675A-B579-460E-94D1-54222C63F5DA}">
  <a:tblStyle styleId="{4C3C2611-4C71-4FC5-86AE-919BDF0F9419}" styleName="">
    <a:wholeTbl>
      <a:tcTxStyle b="off" i="off">
        <a:fontRef idx="minor"/>
        <a:srgbClr val="000000"/>
      </a:tcTxStyle>
      <a:tcStyle>
        <a:tcBdr>
          <a:left>
            <a:ln w="12700" cap="flat">
              <a:solidFill>
                <a:srgbClr val="000000"/>
              </a:solidFill>
              <a:prstDash val="solid"/>
              <a:miter lim="800000"/>
            </a:ln>
          </a:left>
          <a:right>
            <a:ln w="12700" cap="flat">
              <a:solidFill>
                <a:srgbClr val="000000"/>
              </a:solidFill>
              <a:prstDash val="solid"/>
              <a:miter lim="800000"/>
            </a:ln>
          </a:right>
          <a:top>
            <a:ln w="12700" cap="flat">
              <a:solidFill>
                <a:srgbClr val="000000"/>
              </a:solidFill>
              <a:prstDash val="solid"/>
              <a:miter lim="800000"/>
            </a:ln>
          </a:top>
          <a:bottom>
            <a:ln w="12700" cap="flat">
              <a:solidFill>
                <a:srgbClr val="000000"/>
              </a:solidFill>
              <a:prstDash val="solid"/>
              <a:miter lim="800000"/>
            </a:ln>
          </a:bottom>
          <a:insideH>
            <a:ln w="12700" cap="flat">
              <a:solidFill>
                <a:srgbClr val="000000"/>
              </a:solidFill>
              <a:prstDash val="solid"/>
              <a:miter lim="800000"/>
            </a:ln>
          </a:insideH>
          <a:insideV>
            <a:ln w="12700" cap="flat">
              <a:solidFill>
                <a:srgbClr val="000000"/>
              </a:solidFill>
              <a:prstDash val="solid"/>
              <a:miter lim="800000"/>
            </a:ln>
          </a:insideV>
        </a:tcBdr>
        <a:fill>
          <a:noFill/>
        </a:fill>
      </a:tcStyle>
    </a:wholeTbl>
    <a:band2H>
      <a:tcStyle>
        <a:fill>
          <a:solidFill>
            <a:srgbClr val="E3E5E8"/>
          </a:solidFill>
        </a:fill>
      </a:tcStyle>
    </a:band2H>
    <a:firstCol>
      <a:tcTxStyle b="on" i="off">
        <a:fontRef idx="minor"/>
        <a:srgbClr val="000000"/>
      </a:tcTxStyle>
      <a:tcStyle>
        <a:tcBdr>
          <a:left>
            <a:ln w="12700" cap="flat">
              <a:solidFill>
                <a:srgbClr val="000000"/>
              </a:solidFill>
              <a:prstDash val="solid"/>
              <a:miter lim="800000"/>
            </a:ln>
          </a:left>
          <a:right>
            <a:ln w="38100" cap="flat">
              <a:solidFill>
                <a:srgbClr val="000000"/>
              </a:solidFill>
              <a:prstDash val="solid"/>
              <a:miter lim="800000"/>
            </a:ln>
          </a:right>
          <a:top>
            <a:ln w="12700" cap="flat">
              <a:solidFill>
                <a:srgbClr val="000000"/>
              </a:solidFill>
              <a:prstDash val="solid"/>
              <a:miter lim="800000"/>
            </a:ln>
          </a:top>
          <a:bottom>
            <a:ln w="12700" cap="flat">
              <a:solidFill>
                <a:srgbClr val="000000"/>
              </a:solidFill>
              <a:prstDash val="solid"/>
              <a:miter lim="800000"/>
            </a:ln>
          </a:bottom>
          <a:insideH>
            <a:ln w="12700" cap="flat">
              <a:solidFill>
                <a:srgbClr val="000000"/>
              </a:solidFill>
              <a:prstDash val="solid"/>
              <a:miter lim="800000"/>
            </a:ln>
          </a:insideH>
          <a:insideV>
            <a:ln w="12700" cap="flat">
              <a:solidFill>
                <a:srgbClr val="000000"/>
              </a:solidFill>
              <a:prstDash val="solid"/>
              <a:miter lim="800000"/>
            </a:ln>
          </a:insideV>
        </a:tcBdr>
        <a:fill>
          <a:noFill/>
        </a:fill>
      </a:tcStyle>
    </a:firstCol>
    <a:lastRow>
      <a:tcTxStyle b="on" i="off">
        <a:fontRef idx="minor"/>
        <a:srgbClr val="000000"/>
      </a:tcTxStyle>
      <a:tcStyle>
        <a:tcBdr>
          <a:left>
            <a:ln w="12700" cap="flat">
              <a:solidFill>
                <a:srgbClr val="000000"/>
              </a:solidFill>
              <a:prstDash val="solid"/>
              <a:miter lim="800000"/>
            </a:ln>
          </a:left>
          <a:right>
            <a:ln w="12700" cap="flat">
              <a:solidFill>
                <a:srgbClr val="000000"/>
              </a:solidFill>
              <a:prstDash val="solid"/>
              <a:miter lim="800000"/>
            </a:ln>
          </a:right>
          <a:top>
            <a:ln w="38100" cap="flat">
              <a:solidFill>
                <a:srgbClr val="000000"/>
              </a:solidFill>
              <a:prstDash val="solid"/>
              <a:miter lim="800000"/>
            </a:ln>
          </a:top>
          <a:bottom>
            <a:ln w="12700" cap="flat">
              <a:solidFill>
                <a:srgbClr val="000000"/>
              </a:solidFill>
              <a:prstDash val="solid"/>
              <a:miter lim="800000"/>
            </a:ln>
          </a:bottom>
          <a:insideH>
            <a:ln w="12700" cap="flat">
              <a:solidFill>
                <a:srgbClr val="000000"/>
              </a:solidFill>
              <a:prstDash val="solid"/>
              <a:miter lim="800000"/>
            </a:ln>
          </a:insideH>
          <a:insideV>
            <a:ln w="12700" cap="flat">
              <a:solidFill>
                <a:srgbClr val="000000"/>
              </a:solidFill>
              <a:prstDash val="solid"/>
              <a:miter lim="800000"/>
            </a:ln>
          </a:insideV>
        </a:tcBdr>
        <a:fill>
          <a:noFill/>
        </a:fill>
      </a:tcStyle>
    </a:lastRow>
    <a:firstRow>
      <a:tcTxStyle b="on" i="off">
        <a:fontRef idx="minor"/>
        <a:srgbClr val="000000"/>
      </a:tcTxStyle>
      <a:tcStyle>
        <a:tcBdr>
          <a:left>
            <a:ln w="12700" cap="flat">
              <a:solidFill>
                <a:srgbClr val="000000"/>
              </a:solidFill>
              <a:prstDash val="solid"/>
              <a:miter lim="800000"/>
            </a:ln>
          </a:left>
          <a:right>
            <a:ln w="12700" cap="flat">
              <a:solidFill>
                <a:srgbClr val="000000"/>
              </a:solidFill>
              <a:prstDash val="solid"/>
              <a:miter lim="800000"/>
            </a:ln>
          </a:right>
          <a:top>
            <a:ln w="12700" cap="flat">
              <a:solidFill>
                <a:srgbClr val="000000"/>
              </a:solidFill>
              <a:prstDash val="solid"/>
              <a:miter lim="800000"/>
            </a:ln>
          </a:top>
          <a:bottom>
            <a:ln w="38100" cap="flat">
              <a:solidFill>
                <a:srgbClr val="000000"/>
              </a:solidFill>
              <a:prstDash val="solid"/>
              <a:miter lim="800000"/>
            </a:ln>
          </a:bottom>
          <a:insideH>
            <a:ln w="12700" cap="flat">
              <a:solidFill>
                <a:srgbClr val="000000"/>
              </a:solidFill>
              <a:prstDash val="solid"/>
              <a:miter lim="800000"/>
            </a:ln>
          </a:insideH>
          <a:insideV>
            <a:ln w="12700" cap="flat">
              <a:solidFill>
                <a:srgbClr val="000000"/>
              </a:solidFill>
              <a:prstDash val="solid"/>
              <a:miter lim="800000"/>
            </a:ln>
          </a:insideV>
        </a:tcBdr>
        <a:fill>
          <a:noFill/>
        </a:fill>
      </a:tcStyle>
    </a:firstRow>
  </a:tblStyle>
  <a:tblStyle styleId="{C7B018BB-80A7-4F77-B60F-C8B233D01FF8}" styleName="">
    <a:wholeTbl>
      <a:tcTxStyle b="off" i="off">
        <a:fontRef idx="minor"/>
        <a:srgbClr val="000000"/>
      </a:tcTxStyle>
      <a:tcStyle>
        <a:tcBdr>
          <a:left>
            <a:ln w="12700" cap="flat">
              <a:solidFill>
                <a:srgbClr val="536773"/>
              </a:solidFill>
              <a:prstDash val="solid"/>
              <a:miter lim="800000"/>
            </a:ln>
          </a:left>
          <a:right>
            <a:ln w="12700" cap="flat">
              <a:solidFill>
                <a:srgbClr val="536773"/>
              </a:solidFill>
              <a:prstDash val="solid"/>
              <a:miter lim="800000"/>
            </a:ln>
          </a:right>
          <a:top>
            <a:ln w="12700" cap="flat">
              <a:solidFill>
                <a:srgbClr val="536773"/>
              </a:solidFill>
              <a:prstDash val="solid"/>
              <a:miter lim="800000"/>
            </a:ln>
          </a:top>
          <a:bottom>
            <a:ln w="12700" cap="flat">
              <a:solidFill>
                <a:srgbClr val="536773"/>
              </a:solidFill>
              <a:prstDash val="solid"/>
              <a:miter lim="800000"/>
            </a:ln>
          </a:bottom>
          <a:insideH>
            <a:ln w="12700" cap="flat">
              <a:solidFill>
                <a:srgbClr val="536773"/>
              </a:solidFill>
              <a:prstDash val="solid"/>
              <a:miter lim="800000"/>
            </a:ln>
          </a:insideH>
          <a:insideV>
            <a:ln w="12700" cap="flat">
              <a:solidFill>
                <a:srgbClr val="536773"/>
              </a:solidFill>
              <a:prstDash val="solid"/>
              <a:miter lim="800000"/>
            </a:ln>
          </a:insideV>
        </a:tcBdr>
        <a:fill>
          <a:noFill/>
        </a:fill>
      </a:tcStyle>
    </a:wholeTbl>
    <a:band2H>
      <a:tcStyle>
        <a:fill>
          <a:solidFill>
            <a:srgbClr val="E3E5E8"/>
          </a:solidFill>
        </a:fill>
      </a:tcStyle>
    </a:band2H>
    <a:firstCol>
      <a:tcTxStyle b="on" i="off">
        <a:fontRef idx="minor"/>
        <a:srgbClr val="000000"/>
      </a:tcTxStyle>
      <a:tcStyle>
        <a:tcBdr>
          <a:left>
            <a:ln w="12700" cap="flat">
              <a:solidFill>
                <a:srgbClr val="000000"/>
              </a:solidFill>
              <a:prstDash val="solid"/>
              <a:miter lim="800000"/>
            </a:ln>
          </a:left>
          <a:right>
            <a:ln w="25400" cap="flat">
              <a:solidFill>
                <a:srgbClr val="000000"/>
              </a:solidFill>
              <a:prstDash val="solid"/>
              <a:miter lim="800000"/>
            </a:ln>
          </a:right>
          <a:top>
            <a:ln w="12700" cap="flat">
              <a:solidFill>
                <a:srgbClr val="536773"/>
              </a:solidFill>
              <a:prstDash val="solid"/>
              <a:miter lim="800000"/>
            </a:ln>
          </a:top>
          <a:bottom>
            <a:ln w="12700" cap="flat">
              <a:solidFill>
                <a:srgbClr val="536773"/>
              </a:solidFill>
              <a:prstDash val="solid"/>
              <a:miter lim="800000"/>
            </a:ln>
          </a:bottom>
          <a:insideH>
            <a:ln w="12700" cap="flat">
              <a:solidFill>
                <a:srgbClr val="536773"/>
              </a:solidFill>
              <a:prstDash val="solid"/>
              <a:miter lim="800000"/>
            </a:ln>
          </a:insideH>
          <a:insideV>
            <a:ln w="12700" cap="flat">
              <a:solidFill>
                <a:srgbClr val="536773"/>
              </a:solidFill>
              <a:prstDash val="solid"/>
              <a:miter lim="800000"/>
            </a:ln>
          </a:insideV>
        </a:tcBdr>
        <a:fill>
          <a:noFill/>
        </a:fill>
      </a:tcStyle>
    </a:firstCol>
    <a:lastRow>
      <a:tcTxStyle b="off" i="off">
        <a:fontRef idx="minor"/>
        <a:srgbClr val="000000"/>
      </a:tcTxStyle>
      <a:tcStyle>
        <a:tcBdr>
          <a:left>
            <a:ln w="12700" cap="flat">
              <a:solidFill>
                <a:srgbClr val="536773"/>
              </a:solidFill>
              <a:prstDash val="solid"/>
              <a:miter lim="800000"/>
            </a:ln>
          </a:left>
          <a:right>
            <a:ln w="12700" cap="flat">
              <a:solidFill>
                <a:srgbClr val="536773"/>
              </a:solidFill>
              <a:prstDash val="solid"/>
              <a:miter lim="800000"/>
            </a:ln>
          </a:right>
          <a:top>
            <a:ln w="38100" cap="flat">
              <a:solidFill>
                <a:srgbClr val="000000"/>
              </a:solidFill>
              <a:prstDash val="solid"/>
              <a:miter lim="800000"/>
            </a:ln>
          </a:top>
          <a:bottom>
            <a:ln w="12700" cap="flat">
              <a:solidFill>
                <a:srgbClr val="000000"/>
              </a:solidFill>
              <a:prstDash val="solid"/>
              <a:miter lim="800000"/>
            </a:ln>
          </a:bottom>
          <a:insideH>
            <a:ln w="12700" cap="flat">
              <a:solidFill>
                <a:srgbClr val="536773"/>
              </a:solidFill>
              <a:prstDash val="solid"/>
              <a:miter lim="800000"/>
            </a:ln>
          </a:insideH>
          <a:insideV>
            <a:ln w="12700" cap="flat">
              <a:solidFill>
                <a:srgbClr val="536773"/>
              </a:solidFill>
              <a:prstDash val="solid"/>
              <a:miter lim="800000"/>
            </a:ln>
          </a:insideV>
        </a:tcBdr>
        <a:fill>
          <a:noFill/>
        </a:fill>
      </a:tcStyle>
    </a:lastRow>
    <a:firstRow>
      <a:tcTxStyle b="on" i="off">
        <a:fontRef idx="minor"/>
        <a:srgbClr val="000000"/>
      </a:tcTxStyle>
      <a:tcStyle>
        <a:tcBdr>
          <a:left>
            <a:ln w="12700" cap="flat">
              <a:solidFill>
                <a:srgbClr val="536773"/>
              </a:solidFill>
              <a:prstDash val="solid"/>
              <a:miter lim="800000"/>
            </a:ln>
          </a:left>
          <a:right>
            <a:ln w="12700" cap="flat">
              <a:solidFill>
                <a:srgbClr val="536773"/>
              </a:solidFill>
              <a:prstDash val="solid"/>
              <a:miter lim="800000"/>
            </a:ln>
          </a:right>
          <a:top>
            <a:ln w="12700" cap="flat">
              <a:solidFill>
                <a:srgbClr val="000000"/>
              </a:solidFill>
              <a:prstDash val="solid"/>
              <a:miter lim="800000"/>
            </a:ln>
          </a:top>
          <a:bottom>
            <a:ln w="12700" cap="flat">
              <a:solidFill>
                <a:srgbClr val="000000"/>
              </a:solidFill>
              <a:prstDash val="solid"/>
              <a:miter lim="800000"/>
            </a:ln>
          </a:bottom>
          <a:insideH>
            <a:ln w="12700" cap="flat">
              <a:solidFill>
                <a:srgbClr val="536773"/>
              </a:solidFill>
              <a:prstDash val="solid"/>
              <a:miter lim="800000"/>
            </a:ln>
          </a:insideH>
          <a:insideV>
            <a:ln w="12700" cap="flat">
              <a:solidFill>
                <a:srgbClr val="536773"/>
              </a:solidFill>
              <a:prstDash val="solid"/>
              <a:miter lim="800000"/>
            </a:ln>
          </a:insideV>
        </a:tcBdr>
        <a:fill>
          <a:solidFill>
            <a:schemeClr val="accent1">
              <a:lumOff val="16847"/>
            </a:schemeClr>
          </a:solidFill>
        </a:fill>
      </a:tcStyle>
    </a:firstRow>
  </a:tblStyle>
  <a:tblStyle styleId="{EEE7283C-3CF3-47DC-8721-378D4A62B228}" styleName="">
    <a:wholeTbl>
      <a:tcTxStyle b="off" i="off">
        <a:fontRef idx="minor"/>
        <a:srgbClr val="000000"/>
      </a:tcTxStyle>
      <a:tcStyle>
        <a:tcBdr>
          <a:left>
            <a:ln w="12700" cap="flat">
              <a:solidFill>
                <a:srgbClr val="838383"/>
              </a:solidFill>
              <a:prstDash val="solid"/>
              <a:miter lim="800000"/>
            </a:ln>
          </a:left>
          <a:right>
            <a:ln w="12700" cap="flat">
              <a:solidFill>
                <a:srgbClr val="838383"/>
              </a:solidFill>
              <a:prstDash val="solid"/>
              <a:miter lim="800000"/>
            </a:ln>
          </a:right>
          <a:top>
            <a:ln w="12700" cap="flat">
              <a:solidFill>
                <a:srgbClr val="838383"/>
              </a:solidFill>
              <a:prstDash val="solid"/>
              <a:miter lim="800000"/>
            </a:ln>
          </a:top>
          <a:bottom>
            <a:ln w="12700" cap="flat">
              <a:solidFill>
                <a:srgbClr val="838383"/>
              </a:solidFill>
              <a:prstDash val="solid"/>
              <a:miter lim="800000"/>
            </a:ln>
          </a:bottom>
          <a:insideH>
            <a:ln w="12700" cap="flat">
              <a:solidFill>
                <a:srgbClr val="838383"/>
              </a:solidFill>
              <a:prstDash val="solid"/>
              <a:miter lim="800000"/>
            </a:ln>
          </a:insideH>
          <a:insideV>
            <a:ln w="12700" cap="flat">
              <a:solidFill>
                <a:srgbClr val="838383"/>
              </a:solidFill>
              <a:prstDash val="solid"/>
              <a:miter lim="800000"/>
            </a:ln>
          </a:insideV>
        </a:tcBdr>
        <a:fill>
          <a:noFill/>
        </a:fill>
      </a:tcStyle>
    </a:wholeTbl>
    <a:band2H>
      <a:tcStyle>
        <a:fill>
          <a:solidFill>
            <a:srgbClr val="EDEEEE"/>
          </a:solidFill>
        </a:fill>
      </a:tcStyle>
    </a:band2H>
    <a:firstCol>
      <a:tcTxStyle b="off" i="off">
        <a:srgbClr val="000000"/>
      </a:tcTxStyle>
      <a:tcStyle>
        <a:tcBdr>
          <a:left>
            <a:ln w="12700" cap="flat">
              <a:solidFill>
                <a:srgbClr val="4D4D4D"/>
              </a:solidFill>
              <a:prstDash val="solid"/>
              <a:miter lim="800000"/>
            </a:ln>
          </a:left>
          <a:right>
            <a:ln w="12700" cap="flat">
              <a:solidFill>
                <a:srgbClr val="808080"/>
              </a:solidFill>
              <a:prstDash val="solid"/>
              <a:miter lim="800000"/>
            </a:ln>
          </a:right>
          <a:top>
            <a:ln w="12700" cap="flat">
              <a:solidFill>
                <a:srgbClr val="808080"/>
              </a:solidFill>
              <a:prstDash val="solid"/>
              <a:miter lim="800000"/>
            </a:ln>
          </a:top>
          <a:bottom>
            <a:ln w="12700" cap="flat">
              <a:solidFill>
                <a:srgbClr val="808080"/>
              </a:solidFill>
              <a:prstDash val="solid"/>
              <a:miter lim="800000"/>
            </a:ln>
          </a:bottom>
          <a:insideH>
            <a:ln w="12700" cap="flat">
              <a:solidFill>
                <a:srgbClr val="808080"/>
              </a:solidFill>
              <a:prstDash val="solid"/>
              <a:miter lim="800000"/>
            </a:ln>
          </a:insideH>
          <a:insideV>
            <a:ln w="12700" cap="flat">
              <a:solidFill>
                <a:srgbClr val="808080"/>
              </a:solidFill>
              <a:prstDash val="solid"/>
              <a:miter lim="800000"/>
            </a:ln>
          </a:insideV>
        </a:tcBdr>
        <a:fill>
          <a:solidFill>
            <a:srgbClr val="88FA4F"/>
          </a:solidFill>
        </a:fill>
      </a:tcStyle>
    </a:firstCol>
    <a:lastRow>
      <a:tcTxStyle b="off" i="off">
        <a:fontRef idx="minor"/>
        <a:srgbClr val="000000"/>
      </a:tcTxStyle>
      <a:tcStyle>
        <a:tcBdr>
          <a:left>
            <a:ln w="12700" cap="flat">
              <a:solidFill>
                <a:srgbClr val="000000"/>
              </a:solidFill>
              <a:prstDash val="solid"/>
              <a:miter lim="800000"/>
            </a:ln>
          </a:left>
          <a:right>
            <a:ln w="12700" cap="flat">
              <a:solidFill>
                <a:srgbClr val="000000"/>
              </a:solidFill>
              <a:prstDash val="solid"/>
              <a:miter lim="800000"/>
            </a:ln>
          </a:right>
          <a:top>
            <a:ln w="38100" cap="flat">
              <a:solidFill>
                <a:schemeClr val="accent3"/>
              </a:solidFill>
              <a:prstDash val="solid"/>
              <a:miter lim="800000"/>
            </a:ln>
          </a:top>
          <a:bottom>
            <a:ln w="12700" cap="flat">
              <a:solidFill>
                <a:srgbClr val="4D4D4D"/>
              </a:solidFill>
              <a:prstDash val="solid"/>
              <a:miter lim="800000"/>
            </a:ln>
          </a:bottom>
          <a:insideH>
            <a:ln w="12700" cap="flat">
              <a:solidFill>
                <a:srgbClr val="000000"/>
              </a:solidFill>
              <a:prstDash val="solid"/>
              <a:miter lim="800000"/>
            </a:ln>
          </a:insideH>
          <a:insideV>
            <a:ln w="12700" cap="flat">
              <a:solidFill>
                <a:srgbClr val="000000"/>
              </a:solidFill>
              <a:prstDash val="solid"/>
              <a:miter lim="800000"/>
            </a:ln>
          </a:insideV>
        </a:tcBdr>
        <a:fill>
          <a:noFill/>
        </a:fill>
      </a:tcStyle>
    </a:lastRow>
    <a:firstRow>
      <a:tcTxStyle b="off" i="off">
        <a:srgbClr val="000000"/>
      </a:tcTxStyle>
      <a:tcStyle>
        <a:tcBdr>
          <a:left>
            <a:ln w="12700" cap="flat">
              <a:solidFill>
                <a:srgbClr val="4D4D4D"/>
              </a:solidFill>
              <a:prstDash val="solid"/>
              <a:miter lim="800000"/>
            </a:ln>
          </a:left>
          <a:right>
            <a:ln w="12700" cap="flat">
              <a:solidFill>
                <a:srgbClr val="4D4D4D"/>
              </a:solidFill>
              <a:prstDash val="solid"/>
              <a:miter lim="800000"/>
            </a:ln>
          </a:right>
          <a:top>
            <a:ln w="12700" cap="flat">
              <a:solidFill>
                <a:srgbClr val="4D4D4D"/>
              </a:solidFill>
              <a:prstDash val="solid"/>
              <a:miter lim="800000"/>
            </a:ln>
          </a:top>
          <a:bottom>
            <a:ln w="12700" cap="flat">
              <a:solidFill>
                <a:srgbClr val="4D4D4D"/>
              </a:solidFill>
              <a:prstDash val="solid"/>
              <a:miter lim="800000"/>
            </a:ln>
          </a:bottom>
          <a:insideH>
            <a:ln w="12700" cap="flat">
              <a:solidFill>
                <a:srgbClr val="4D4D4D"/>
              </a:solidFill>
              <a:prstDash val="solid"/>
              <a:miter lim="800000"/>
            </a:ln>
          </a:insideH>
          <a:insideV>
            <a:ln w="12700" cap="flat">
              <a:solidFill>
                <a:srgbClr val="4D4D4D"/>
              </a:solidFill>
              <a:prstDash val="solid"/>
              <a:miter lim="800000"/>
            </a:ln>
          </a:insideV>
        </a:tcBdr>
        <a:fill>
          <a:solidFill>
            <a:srgbClr val="60D937"/>
          </a:solidFill>
        </a:fill>
      </a:tcStyle>
    </a:firstRow>
  </a:tblStyle>
  <a:tblStyle styleId="{CF821DB8-F4EB-4A41-A1BA-3FCAFE7338EE}" styleName="">
    <a:wholeTbl>
      <a:tcTxStyle b="off" i="off">
        <a:fontRef idx="minor"/>
        <a:srgbClr val="000000"/>
      </a:tcTxStyle>
      <a:tcStyle>
        <a:tcBdr>
          <a:left>
            <a:ln w="12700" cap="flat">
              <a:solidFill>
                <a:srgbClr val="5B5A5A"/>
              </a:solidFill>
              <a:prstDash val="solid"/>
              <a:miter lim="800000"/>
            </a:ln>
          </a:left>
          <a:right>
            <a:ln w="12700" cap="flat">
              <a:solidFill>
                <a:srgbClr val="5B5A5A"/>
              </a:solidFill>
              <a:prstDash val="solid"/>
              <a:miter lim="800000"/>
            </a:ln>
          </a:right>
          <a:top>
            <a:ln w="12700" cap="flat">
              <a:solidFill>
                <a:srgbClr val="5B5A5A"/>
              </a:solidFill>
              <a:prstDash val="solid"/>
              <a:miter lim="800000"/>
            </a:ln>
          </a:top>
          <a:bottom>
            <a:ln w="12700" cap="flat">
              <a:solidFill>
                <a:srgbClr val="5B5A5A"/>
              </a:solidFill>
              <a:prstDash val="solid"/>
              <a:miter lim="800000"/>
            </a:ln>
          </a:bottom>
          <a:insideH>
            <a:ln w="12700" cap="flat">
              <a:solidFill>
                <a:srgbClr val="5B5A5A"/>
              </a:solidFill>
              <a:prstDash val="solid"/>
              <a:miter lim="800000"/>
            </a:ln>
          </a:insideH>
          <a:insideV>
            <a:ln w="12700" cap="flat">
              <a:solidFill>
                <a:srgbClr val="5B5A5A"/>
              </a:solidFill>
              <a:prstDash val="solid"/>
              <a:miter lim="800000"/>
            </a:ln>
          </a:insideV>
        </a:tcBdr>
        <a:fill>
          <a:solidFill>
            <a:srgbClr val="FAF7E9"/>
          </a:solidFill>
        </a:fill>
      </a:tcStyle>
    </a:wholeTbl>
    <a:band2H>
      <a:tcStyle>
        <a:fill>
          <a:solidFill>
            <a:schemeClr val="accent4">
              <a:lumOff val="7139"/>
            </a:schemeClr>
          </a:solidFill>
        </a:fill>
      </a:tcStyle>
    </a:band2H>
    <a:firstCol>
      <a:tcTxStyle b="off" i="off">
        <a:srgbClr val="000000"/>
      </a:tcTxStyle>
      <a:tcStyle>
        <a:tcBdr>
          <a:left>
            <a:ln w="12700" cap="flat">
              <a:solidFill>
                <a:srgbClr val="5B5A5A"/>
              </a:solidFill>
              <a:prstDash val="solid"/>
              <a:miter lim="800000"/>
            </a:ln>
          </a:left>
          <a:right>
            <a:ln w="12700" cap="flat">
              <a:solidFill>
                <a:srgbClr val="5B5A5A"/>
              </a:solidFill>
              <a:prstDash val="solid"/>
              <a:miter lim="800000"/>
            </a:ln>
          </a:right>
          <a:top>
            <a:ln w="12700" cap="flat">
              <a:solidFill>
                <a:srgbClr val="5B5A5A"/>
              </a:solidFill>
              <a:prstDash val="solid"/>
              <a:miter lim="800000"/>
            </a:ln>
          </a:top>
          <a:bottom>
            <a:ln w="12700" cap="flat">
              <a:solidFill>
                <a:srgbClr val="5B5A5A"/>
              </a:solidFill>
              <a:prstDash val="solid"/>
              <a:miter lim="800000"/>
            </a:ln>
          </a:bottom>
          <a:insideH>
            <a:ln w="12700" cap="flat">
              <a:solidFill>
                <a:srgbClr val="5B5A5A"/>
              </a:solidFill>
              <a:prstDash val="solid"/>
              <a:miter lim="800000"/>
            </a:ln>
          </a:insideH>
          <a:insideV>
            <a:ln w="12700" cap="flat">
              <a:solidFill>
                <a:srgbClr val="5B5A5A"/>
              </a:solidFill>
              <a:prstDash val="solid"/>
              <a:miter lim="800000"/>
            </a:ln>
          </a:insideV>
        </a:tcBdr>
        <a:fill>
          <a:solidFill>
            <a:srgbClr val="F8BB00"/>
          </a:solidFill>
        </a:fill>
      </a:tcStyle>
    </a:firstCol>
    <a:lastRow>
      <a:tcTxStyle b="off" i="off">
        <a:srgbClr val="000000"/>
      </a:tcTxStyle>
      <a:tcStyle>
        <a:tcBdr>
          <a:left>
            <a:ln w="12700" cap="flat">
              <a:solidFill>
                <a:srgbClr val="5B5A5A"/>
              </a:solidFill>
              <a:prstDash val="solid"/>
              <a:miter lim="800000"/>
            </a:ln>
          </a:left>
          <a:right>
            <a:ln w="12700" cap="flat">
              <a:solidFill>
                <a:srgbClr val="5B5A5A"/>
              </a:solidFill>
              <a:prstDash val="solid"/>
              <a:miter lim="800000"/>
            </a:ln>
          </a:right>
          <a:top>
            <a:ln w="38100" cap="flat">
              <a:solidFill>
                <a:srgbClr val="F8BA00"/>
              </a:solidFill>
              <a:prstDash val="solid"/>
              <a:miter lim="800000"/>
            </a:ln>
          </a:top>
          <a:bottom>
            <a:ln w="12700" cap="flat">
              <a:solidFill>
                <a:srgbClr val="5B5A5A"/>
              </a:solidFill>
              <a:prstDash val="solid"/>
              <a:miter lim="800000"/>
            </a:ln>
          </a:bottom>
          <a:insideH>
            <a:ln w="12700" cap="flat">
              <a:solidFill>
                <a:srgbClr val="5B5A5A"/>
              </a:solidFill>
              <a:prstDash val="solid"/>
              <a:miter lim="800000"/>
            </a:ln>
          </a:insideH>
          <a:insideV>
            <a:ln w="12700" cap="flat">
              <a:solidFill>
                <a:srgbClr val="5B5A5A"/>
              </a:solidFill>
              <a:prstDash val="solid"/>
              <a:miter lim="800000"/>
            </a:ln>
          </a:insideV>
        </a:tcBdr>
        <a:fill>
          <a:solidFill>
            <a:srgbClr val="FAF7E9"/>
          </a:solidFill>
        </a:fill>
      </a:tcStyle>
    </a:lastRow>
    <a:firstRow>
      <a:tcTxStyle b="off" i="off">
        <a:srgbClr val="000000"/>
      </a:tcTxStyle>
      <a:tcStyle>
        <a:tcBdr>
          <a:left>
            <a:ln w="12700" cap="flat">
              <a:solidFill>
                <a:srgbClr val="5B5A5A"/>
              </a:solidFill>
              <a:prstDash val="solid"/>
              <a:miter lim="800000"/>
            </a:ln>
          </a:left>
          <a:right>
            <a:ln w="12700" cap="flat">
              <a:solidFill>
                <a:srgbClr val="5B5A5A"/>
              </a:solidFill>
              <a:prstDash val="solid"/>
              <a:miter lim="800000"/>
            </a:ln>
          </a:right>
          <a:top>
            <a:ln w="12700" cap="flat">
              <a:solidFill>
                <a:srgbClr val="5B5A5A"/>
              </a:solidFill>
              <a:prstDash val="solid"/>
              <a:miter lim="800000"/>
            </a:ln>
          </a:top>
          <a:bottom>
            <a:ln w="12700" cap="flat">
              <a:solidFill>
                <a:srgbClr val="5B5A5A"/>
              </a:solidFill>
              <a:prstDash val="solid"/>
              <a:miter lim="800000"/>
            </a:ln>
          </a:bottom>
          <a:insideH>
            <a:ln w="12700" cap="flat">
              <a:solidFill>
                <a:srgbClr val="5B5A5A"/>
              </a:solidFill>
              <a:prstDash val="solid"/>
              <a:miter lim="800000"/>
            </a:ln>
          </a:insideH>
          <a:insideV>
            <a:ln w="12700" cap="flat">
              <a:solidFill>
                <a:srgbClr val="5B5A5A"/>
              </a:solidFill>
              <a:prstDash val="solid"/>
              <a:miter lim="800000"/>
            </a:ln>
          </a:insideV>
        </a:tcBdr>
        <a:fill>
          <a:solidFill>
            <a:srgbClr val="FF9400"/>
          </a:solidFill>
        </a:fill>
      </a:tcStyle>
    </a:firstRow>
  </a:tblStyle>
  <a:tblStyle styleId="{33BA23B1-9221-436E-865A-0063620EA4FD}" styleName="">
    <a:wholeTbl>
      <a:tcTxStyle b="off" i="off">
        <a:fontRef idx="minor"/>
        <a:srgbClr val="000000"/>
      </a:tcTxStyle>
      <a:tcStyle>
        <a:tcBdr>
          <a:left>
            <a:ln w="12700" cap="flat">
              <a:solidFill>
                <a:srgbClr val="464646"/>
              </a:solidFill>
              <a:prstDash val="solid"/>
              <a:miter lim="800000"/>
            </a:ln>
          </a:left>
          <a:right>
            <a:ln w="12700" cap="flat">
              <a:solidFill>
                <a:srgbClr val="464646"/>
              </a:solidFill>
              <a:prstDash val="solid"/>
              <a:miter lim="800000"/>
            </a:ln>
          </a:right>
          <a:top>
            <a:ln w="12700" cap="flat">
              <a:solidFill>
                <a:srgbClr val="464646"/>
              </a:solidFill>
              <a:prstDash val="solid"/>
              <a:miter lim="800000"/>
            </a:ln>
          </a:top>
          <a:bottom>
            <a:ln w="12700" cap="flat">
              <a:solidFill>
                <a:srgbClr val="464646"/>
              </a:solidFill>
              <a:prstDash val="solid"/>
              <a:miter lim="800000"/>
            </a:ln>
          </a:bottom>
          <a:insideH>
            <a:ln w="12700" cap="flat">
              <a:solidFill>
                <a:srgbClr val="464646"/>
              </a:solidFill>
              <a:prstDash val="solid"/>
              <a:miter lim="800000"/>
            </a:ln>
          </a:insideH>
          <a:insideV>
            <a:ln w="12700" cap="flat">
              <a:solidFill>
                <a:srgbClr val="464646"/>
              </a:solidFill>
              <a:prstDash val="solid"/>
              <a:miter lim="800000"/>
            </a:ln>
          </a:insideV>
        </a:tcBdr>
        <a:fill>
          <a:noFill/>
        </a:fill>
      </a:tcStyle>
    </a:wholeTbl>
    <a:band2H>
      <a:tcStyle>
        <a:fill>
          <a:solidFill>
            <a:srgbClr val="D4D5D5"/>
          </a:solidFill>
        </a:fill>
      </a:tcStyle>
    </a:band2H>
    <a:firstCol>
      <a:tcTxStyle b="on" i="off">
        <a:fontRef idx="minor"/>
        <a:srgbClr val="FFFFFF"/>
      </a:tcTxStyle>
      <a:tcStyle>
        <a:tcBdr>
          <a:left>
            <a:ln w="12700" cap="flat">
              <a:solidFill>
                <a:srgbClr val="5E5E5E"/>
              </a:solidFill>
              <a:prstDash val="solid"/>
              <a:miter lim="800000"/>
            </a:ln>
          </a:left>
          <a:right>
            <a:ln w="12700" cap="flat">
              <a:solidFill>
                <a:srgbClr val="A6AAA9"/>
              </a:solidFill>
              <a:prstDash val="solid"/>
              <a:miter lim="800000"/>
            </a:ln>
          </a:right>
          <a:top>
            <a:ln w="12700" cap="flat">
              <a:solidFill>
                <a:srgbClr val="C3C3C3"/>
              </a:solidFill>
              <a:prstDash val="solid"/>
              <a:miter lim="800000"/>
            </a:ln>
          </a:top>
          <a:bottom>
            <a:ln w="12700" cap="flat">
              <a:solidFill>
                <a:srgbClr val="C3C3C3"/>
              </a:solidFill>
              <a:prstDash val="solid"/>
              <a:miter lim="800000"/>
            </a:ln>
          </a:bottom>
          <a:insideH>
            <a:ln w="12700" cap="flat">
              <a:solidFill>
                <a:srgbClr val="C3C3C3"/>
              </a:solidFill>
              <a:prstDash val="solid"/>
              <a:miter lim="800000"/>
            </a:ln>
          </a:insideH>
          <a:insideV>
            <a:ln w="12700" cap="flat">
              <a:solidFill>
                <a:srgbClr val="C3C3C3"/>
              </a:solidFill>
              <a:prstDash val="solid"/>
              <a:miter lim="800000"/>
            </a:ln>
          </a:insideV>
        </a:tcBdr>
        <a:fill>
          <a:solidFill>
            <a:srgbClr val="CB2A7B"/>
          </a:solidFill>
        </a:fill>
      </a:tcStyle>
    </a:firstCol>
    <a:lastRow>
      <a:tcTxStyle b="on" i="off">
        <a:fontRef idx="minor"/>
        <a:srgbClr val="000000"/>
      </a:tcTxStyle>
      <a:tcStyle>
        <a:tcBdr>
          <a:left>
            <a:ln w="12700" cap="flat">
              <a:solidFill>
                <a:srgbClr val="5E5E5E"/>
              </a:solidFill>
              <a:prstDash val="solid"/>
              <a:miter lim="800000"/>
            </a:ln>
          </a:left>
          <a:right>
            <a:ln w="12700" cap="flat">
              <a:solidFill>
                <a:srgbClr val="5E5E5E"/>
              </a:solidFill>
              <a:prstDash val="solid"/>
              <a:miter lim="800000"/>
            </a:ln>
          </a:right>
          <a:top>
            <a:ln w="38100" cap="flat">
              <a:solidFill>
                <a:srgbClr val="CB297B"/>
              </a:solidFill>
              <a:prstDash val="solid"/>
              <a:miter lim="800000"/>
            </a:ln>
          </a:top>
          <a:bottom>
            <a:ln w="12700" cap="flat">
              <a:solidFill>
                <a:srgbClr val="5E5E5E"/>
              </a:solidFill>
              <a:prstDash val="solid"/>
              <a:miter lim="800000"/>
            </a:ln>
          </a:bottom>
          <a:insideH>
            <a:ln w="12700" cap="flat">
              <a:solidFill>
                <a:srgbClr val="5E5E5E"/>
              </a:solidFill>
              <a:prstDash val="solid"/>
              <a:miter lim="800000"/>
            </a:ln>
          </a:insideH>
          <a:insideV>
            <a:ln w="12700" cap="flat">
              <a:solidFill>
                <a:srgbClr val="5E5E5E"/>
              </a:solidFill>
              <a:prstDash val="solid"/>
              <a:miter lim="800000"/>
            </a:ln>
          </a:insideV>
        </a:tcBdr>
        <a:fill>
          <a:solidFill>
            <a:srgbClr val="FFFFFF"/>
          </a:solidFill>
        </a:fill>
      </a:tcStyle>
    </a:lastRow>
    <a:firstRow>
      <a:tcTxStyle b="on" i="off">
        <a:fontRef idx="minor"/>
        <a:srgbClr val="FFFFFF"/>
      </a:tcTxStyle>
      <a:tcStyle>
        <a:tcBdr>
          <a:left>
            <a:ln w="12700" cap="flat">
              <a:solidFill>
                <a:srgbClr val="A6AAA9"/>
              </a:solidFill>
              <a:prstDash val="solid"/>
              <a:miter lim="800000"/>
            </a:ln>
          </a:left>
          <a:right>
            <a:ln w="12700" cap="flat">
              <a:solidFill>
                <a:srgbClr val="A6AAA9"/>
              </a:solidFill>
              <a:prstDash val="solid"/>
              <a:miter lim="800000"/>
            </a:ln>
          </a:right>
          <a:top>
            <a:ln w="12700" cap="flat">
              <a:solidFill>
                <a:srgbClr val="5E5E5E"/>
              </a:solidFill>
              <a:prstDash val="solid"/>
              <a:miter lim="800000"/>
            </a:ln>
          </a:top>
          <a:bottom>
            <a:ln w="12700" cap="flat">
              <a:solidFill>
                <a:srgbClr val="A6AAA9"/>
              </a:solidFill>
              <a:prstDash val="solid"/>
              <a:miter lim="800000"/>
            </a:ln>
          </a:bottom>
          <a:insideH>
            <a:ln w="12700" cap="flat">
              <a:solidFill>
                <a:srgbClr val="A6AAA9"/>
              </a:solidFill>
              <a:prstDash val="solid"/>
              <a:miter lim="800000"/>
            </a:ln>
          </a:insideH>
          <a:insideV>
            <a:ln w="12700" cap="flat">
              <a:solidFill>
                <a:srgbClr val="A6AAA9"/>
              </a:solidFill>
              <a:prstDash val="solid"/>
              <a:miter lim="800000"/>
            </a:ln>
          </a:insideV>
        </a:tcBdr>
        <a:fill>
          <a:solidFill>
            <a:srgbClr val="991A5F"/>
          </a:solidFill>
        </a:fill>
      </a:tcStyle>
    </a:firstRow>
  </a:tblStyle>
  <a:tblStyle styleId="{2708684C-4D16-4618-839F-0558EEFCDFE6}" styleName="">
    <a:wholeTbl>
      <a:tcTxStyle b="off" i="off">
        <a:fontRef idx="minor"/>
        <a:srgbClr val="000000"/>
      </a:tcTxStyle>
      <a:tcStyle>
        <a:tcBdr>
          <a:left>
            <a:ln w="12700" cap="flat">
              <a:solidFill>
                <a:srgbClr val="000000"/>
              </a:solidFill>
              <a:prstDash val="solid"/>
              <a:miter lim="800000"/>
            </a:ln>
          </a:left>
          <a:right>
            <a:ln w="12700" cap="flat">
              <a:solidFill>
                <a:srgbClr val="000000"/>
              </a:solidFill>
              <a:prstDash val="solid"/>
              <a:miter lim="800000"/>
            </a:ln>
          </a:right>
          <a:top>
            <a:ln w="12700" cap="flat">
              <a:solidFill>
                <a:srgbClr val="000000"/>
              </a:solidFill>
              <a:miter lim="800000"/>
            </a:ln>
          </a:top>
          <a:bottom>
            <a:ln w="12700" cap="flat">
              <a:solidFill>
                <a:srgbClr val="000000"/>
              </a:solidFill>
              <a:miter lim="800000"/>
            </a:ln>
          </a:bottom>
          <a:insideH>
            <a:ln w="12700" cap="flat">
              <a:solidFill>
                <a:srgbClr val="000000"/>
              </a:solidFill>
              <a:miter lim="800000"/>
            </a:ln>
          </a:insideH>
          <a:insideV>
            <a:ln w="12700" cap="flat">
              <a:solidFill>
                <a:srgbClr val="000000"/>
              </a:solidFill>
              <a:prstDash val="solid"/>
              <a:miter lim="800000"/>
            </a:ln>
          </a:insideV>
        </a:tcBdr>
        <a:fill>
          <a:noFill/>
        </a:fill>
      </a:tcStyle>
    </a:wholeTbl>
    <a:band2H>
      <a:tcStyle>
        <a:fill>
          <a:solidFill>
            <a:srgbClr val="EDEEEE"/>
          </a:solidFill>
        </a:fill>
      </a:tcStyle>
    </a:band2H>
    <a:firstCol>
      <a:tcTxStyle b="on" i="off">
        <a:fontRef idx="minor"/>
        <a:srgbClr val="000000"/>
      </a:tcTxStyle>
      <a:tcStyle>
        <a:tcBdr>
          <a:left>
            <a:ln w="12700" cap="flat">
              <a:solidFill>
                <a:srgbClr val="6C6C6C"/>
              </a:solidFill>
              <a:prstDash val="solid"/>
              <a:miter lim="800000"/>
            </a:ln>
          </a:left>
          <a:right>
            <a:ln w="25400" cap="flat">
              <a:solidFill>
                <a:srgbClr val="000000"/>
              </a:solidFill>
              <a:prstDash val="solid"/>
              <a:miter lim="800000"/>
            </a:ln>
          </a:right>
          <a:top>
            <a:ln w="12700" cap="flat">
              <a:solidFill>
                <a:srgbClr val="000000"/>
              </a:solidFill>
              <a:miter lim="800000"/>
            </a:ln>
          </a:top>
          <a:bottom>
            <a:ln w="12700" cap="flat">
              <a:solidFill>
                <a:srgbClr val="000000"/>
              </a:solidFill>
              <a:miter lim="800000"/>
            </a:ln>
          </a:bottom>
          <a:insideH>
            <a:ln w="12700" cap="flat">
              <a:solidFill>
                <a:srgbClr val="000000"/>
              </a:solidFill>
              <a:miter lim="800000"/>
            </a:ln>
          </a:insideH>
          <a:insideV>
            <a:ln w="12700" cap="flat">
              <a:solidFill>
                <a:srgbClr val="000000"/>
              </a:solidFill>
              <a:prstDash val="solid"/>
              <a:miter lim="800000"/>
            </a:ln>
          </a:insideV>
        </a:tcBdr>
        <a:fill>
          <a:noFill/>
        </a:fill>
      </a:tcStyle>
    </a:firstCol>
    <a:lastRow>
      <a:tcTxStyle b="on" i="off">
        <a:fontRef idx="minor"/>
        <a:srgbClr val="000000"/>
      </a:tcTxStyle>
      <a:tcStyle>
        <a:tcBdr>
          <a:left>
            <a:ln w="12700" cap="flat">
              <a:solidFill>
                <a:srgbClr val="000000"/>
              </a:solidFill>
              <a:prstDash val="solid"/>
              <a:miter lim="800000"/>
            </a:ln>
          </a:left>
          <a:right>
            <a:ln w="12700" cap="flat">
              <a:solidFill>
                <a:srgbClr val="000000"/>
              </a:solidFill>
              <a:prstDash val="solid"/>
              <a:miter lim="800000"/>
            </a:ln>
          </a:right>
          <a:top>
            <a:ln w="25400" cap="flat">
              <a:solidFill>
                <a:srgbClr val="000000"/>
              </a:solidFill>
              <a:prstDash val="solid"/>
              <a:miter lim="800000"/>
            </a:ln>
          </a:top>
          <a:bottom>
            <a:ln w="12700" cap="flat">
              <a:solidFill>
                <a:srgbClr val="6C6C6C"/>
              </a:solidFill>
              <a:prstDash val="solid"/>
              <a:miter lim="800000"/>
            </a:ln>
          </a:bottom>
          <a:insideH>
            <a:ln w="12700" cap="flat">
              <a:solidFill>
                <a:srgbClr val="000000"/>
              </a:solidFill>
              <a:miter lim="800000"/>
            </a:ln>
          </a:insideH>
          <a:insideV>
            <a:ln w="12700" cap="flat">
              <a:solidFill>
                <a:srgbClr val="000000"/>
              </a:solidFill>
              <a:prstDash val="solid"/>
              <a:miter lim="800000"/>
            </a:ln>
          </a:insideV>
        </a:tcBdr>
        <a:fill>
          <a:noFill/>
        </a:fill>
      </a:tcStyle>
    </a:lastRow>
    <a:firstRow>
      <a:tcTxStyle b="on" i="off">
        <a:fontRef idx="minor"/>
        <a:srgbClr val="000000"/>
      </a:tcTxStyle>
      <a:tcStyle>
        <a:tcBdr>
          <a:left>
            <a:ln w="12700" cap="flat">
              <a:solidFill>
                <a:srgbClr val="000000"/>
              </a:solidFill>
              <a:prstDash val="solid"/>
              <a:miter lim="800000"/>
            </a:ln>
          </a:left>
          <a:right>
            <a:ln w="12700" cap="flat">
              <a:solidFill>
                <a:srgbClr val="000000"/>
              </a:solidFill>
              <a:prstDash val="solid"/>
              <a:miter lim="800000"/>
            </a:ln>
          </a:right>
          <a:top>
            <a:ln w="12700" cap="flat">
              <a:solidFill>
                <a:srgbClr val="6C6C6C"/>
              </a:solidFill>
              <a:prstDash val="solid"/>
              <a:miter lim="800000"/>
            </a:ln>
          </a:top>
          <a:bottom>
            <a:ln w="12700" cap="flat">
              <a:solidFill>
                <a:srgbClr val="000000"/>
              </a:solidFill>
              <a:prstDash val="solid"/>
              <a:miter lim="800000"/>
            </a:ln>
          </a:bottom>
          <a:insideH>
            <a:ln w="12700" cap="flat">
              <a:solidFill>
                <a:srgbClr val="000000"/>
              </a:solidFill>
              <a:prstDash val="solid"/>
              <a:miter lim="800000"/>
            </a:ln>
          </a:insideH>
          <a:insideV>
            <a:ln w="12700" cap="flat">
              <a:solidFill>
                <a:srgbClr val="000000"/>
              </a:solidFill>
              <a:prstDash val="solid"/>
              <a:miter lim="800000"/>
            </a:ln>
          </a:insideV>
        </a:tcBdr>
        <a:fill>
          <a:solidFill>
            <a:srgbClr val="D6DCE0"/>
          </a:solidFill>
        </a:fill>
      </a:tcStyle>
    </a:firstRow>
  </a:tblStyle>
  <a:tblStyle styleId="{58542034-FE4F-4ADA-92B8-4CA66D0F0DF3}" styleName="腾讯文档-基本">
    <a:wholeTbl>
      <a:tcTxStyle>
        <a:fontRef idx="minor"/>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_rels/presentation.xml.rels><?xml version="1.0" encoding="UTF-8" standalone="yes"?><Relationships xmlns="http://schemas.openxmlformats.org/package/2006/relationships"><Relationship Id="rId9" Type="http://schemas.openxmlformats.org/officeDocument/2006/relationships/slide" Target="slides/slide9.xml" /><Relationship Id="rId13" Type="http://schemas.openxmlformats.org/officeDocument/2006/relationships/slide" Target="slides/slide13.xml" /><Relationship Id="rId12" Type="http://schemas.openxmlformats.org/officeDocument/2006/relationships/slide" Target="slides/slide12.xml" /><Relationship Id="rId2" Type="http://schemas.openxmlformats.org/officeDocument/2006/relationships/slide" Target="slides/slide2.xml" /><Relationship Id="rId0" Type="http://schemas.openxmlformats.org/officeDocument/2006/relationships/slideMaster" Target="slideMasters/slideMaster1.xml" /><Relationship Id="rId6" Type="http://schemas.openxmlformats.org/officeDocument/2006/relationships/slide" Target="slides/slide6.xml" /><Relationship Id="rId11" Type="http://schemas.openxmlformats.org/officeDocument/2006/relationships/slide" Target="slides/slide11.xml" /><Relationship Id="rId14" Type="http://schemas.openxmlformats.org/officeDocument/2006/relationships/slide" Target="slides/slide14.xml" /><Relationship Id="rId10" Type="http://schemas.openxmlformats.org/officeDocument/2006/relationships/slide" Target="slides/slide10.xml" /><Relationship Id="rId1" Type="http://schemas.openxmlformats.org/officeDocument/2006/relationships/slide" Target="slides/slide1.xml" /><Relationship Id="rId15" Type="http://schemas.openxmlformats.org/officeDocument/2006/relationships/slide" Target="slides/slide15.xml" /><Relationship Id="rId3" Type="http://schemas.openxmlformats.org/officeDocument/2006/relationships/slide" Target="slides/slide3.xml" /><Relationship Id="rId16" Type="http://schemas.openxmlformats.org/officeDocument/2006/relationships/tableStyles" Target="tableStyles.xml" /><Relationship Id="rId8" Type="http://schemas.openxmlformats.org/officeDocument/2006/relationships/slide" Target="slides/slide8.xml" /><Relationship Id="rId4" Type="http://schemas.openxmlformats.org/officeDocument/2006/relationships/slide" Target="slides/slide4.xml" /><Relationship Id="rId5" Type="http://schemas.openxmlformats.org/officeDocument/2006/relationships/slide" Target="slides/slide5.xml" /><Relationship Id="rId7" Type="http://schemas.openxmlformats.org/officeDocument/2006/relationships/slide" Target="slides/slide7.xml" /></Relationships>
</file>

<file path=ppt/slideLayouts/_rels/slideLayout1.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10.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11.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12.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13.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14.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15.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16.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Master" Target="../slideMasters/slideMaster1.xml" /></Relationships>
</file>

<file path=ppt/slideLayouts/_rels/slideLayout17.xml.rels><?xml version="1.0" encoding="UTF-8" standalone="yes"?><Relationships xmlns="http://schemas.openxmlformats.org/package/2006/relationships"><Relationship Id="rId1" Type="http://schemas.openxmlformats.org/officeDocument/2006/relationships/image" Target="media/image2.png" /><Relationship Id="rId0" Type="http://schemas.openxmlformats.org/officeDocument/2006/relationships/slideMaster" Target="../slideMasters/slideMaster1.xml" /></Relationships>
</file>

<file path=ppt/slideLayouts/_rels/slideLayout18.xml.rels><?xml version="1.0" encoding="UTF-8" standalone="yes"?><Relationships xmlns="http://schemas.openxmlformats.org/package/2006/relationships"><Relationship Id="rId1" Type="http://schemas.openxmlformats.org/officeDocument/2006/relationships/image" Target="media/image3.png" /><Relationship Id="rId0" Type="http://schemas.openxmlformats.org/officeDocument/2006/relationships/slideMaster" Target="../slideMasters/slideMaster1.xml" /></Relationships>
</file>

<file path=ppt/slideLayouts/_rels/slideLayout19.xml.rels><?xml version="1.0" encoding="UTF-8" standalone="yes"?><Relationships xmlns="http://schemas.openxmlformats.org/package/2006/relationships"><Relationship Id="rId1" Type="http://schemas.openxmlformats.org/officeDocument/2006/relationships/image" Target="media/image2.png" /><Relationship Id="rId0" Type="http://schemas.openxmlformats.org/officeDocument/2006/relationships/slideMaster" Target="../slideMasters/slideMaster1.xml" /></Relationships>
</file>

<file path=ppt/slideLayouts/_rels/slideLayout2.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3.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4.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5.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6.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7.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8.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9.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p:cSld name="Title">
    <p:spTree>
      <p:nvGrpSpPr>
        <p:cNvPr id="1" name=""/>
        <p:cNvGrpSpPr/>
        <p:nvPr/>
      </p:nvGrpSpPr>
      <p:grpSpPr>
        <a:xfrm>
          <a:off x="0" y="0"/>
          <a:ext cx="0" cy="0"/>
          <a:chOff x="0" y="0"/>
          <a:chExt cx="0" cy="0"/>
        </a:xfrm>
      </p:grpSpPr>
      <p:sp>
        <p:nvSpPr>
          <p:cNvPr id="2" name="Author and Date"/>
          <p:cNvSpPr txBox="true">
            <a:spLocks noGrp="true"/>
          </p:cNvSpPr>
          <p:nvPr>
            <p:ph type="body" idx="21" hasCustomPrompt="true"/>
          </p:nvPr>
        </p:nvSpPr>
        <p:spPr>
          <a:xfrm>
            <a:off x="1201340" y="11859862"/>
            <a:ext cx="21971003" cy="636979"/>
          </a:xfrm>
          <a:prstGeom prst="rect"/>
        </p:spPr>
        <p:txBody>
          <a:bodyPr lIns="45719" tIns="45719" rIns="45719" bIns="45719"/>
          <a:lstStyle>
            <a:lvl1pPr marL="0" lvl="0" indent="0" defTabSz="825500">
              <a:lnSpc>
                <a:spcPct val="100000"/>
              </a:lnSpc>
              <a:spcBef>
                <a:spcPts val="0"/>
              </a:spcBef>
              <a:buSzTx/>
              <a:buNone/>
              <a:defRPr sz="3600" b="true"/>
            </a:lvl1pPr>
          </a:lstStyle>
          <a:p>
            <a:pPr/>
            <a:r>
              <a:rPr/>
              <a:t>Author and Date</a:t>
            </a:r>
            <a:endParaRPr/>
          </a:p>
        </p:txBody>
      </p:sp>
      <p:sp>
        <p:nvSpPr>
          <p:cNvPr id="3" name="Presentation Title"/>
          <p:cNvSpPr txBox="true">
            <a:spLocks noGrp="true"/>
          </p:cNvSpPr>
          <p:nvPr>
            <p:ph type="title" hasCustomPrompt="true"/>
          </p:nvPr>
        </p:nvSpPr>
        <p:spPr>
          <a:xfrm>
            <a:off x="1206496" y="2574991"/>
            <a:ext cx="21971004" cy="4648201"/>
          </a:xfrm>
          <a:prstGeom prst="rect"/>
        </p:spPr>
        <p:txBody>
          <a:bodyPr anchor="b"/>
          <a:lstStyle>
            <a:lvl1pPr lvl="0">
              <a:defRPr sz="11600" spc="-232"/>
            </a:lvl1pPr>
          </a:lstStyle>
          <a:p>
            <a:pPr/>
            <a:r>
              <a:rPr/>
              <a:t>Presentation Title</a:t>
            </a:r>
            <a:endParaRPr/>
          </a:p>
        </p:txBody>
      </p:sp>
      <p:sp>
        <p:nvSpPr>
          <p:cNvPr id="4" name="Body Level One…"/>
          <p:cNvSpPr txBox="true">
            <a:spLocks noGrp="true"/>
          </p:cNvSpPr>
          <p:nvPr>
            <p:ph type="body" idx="1" hasCustomPrompt="true"/>
          </p:nvPr>
        </p:nvSpPr>
        <p:spPr>
          <a:xfrm>
            <a:off x="1201342" y="7223190"/>
            <a:ext cx="21971001" cy="1905001"/>
          </a:xfrm>
          <a:prstGeom prst="rect"/>
        </p:spPr>
        <p:txBody>
          <a:bodyPr/>
          <a:lstStyle>
            <a:lvl1pPr marL="0" lvl="0" indent="0" defTabSz="825500">
              <a:lnSpc>
                <a:spcPct val="100000"/>
              </a:lnSpc>
              <a:spcBef>
                <a:spcPts val="0"/>
              </a:spcBef>
              <a:buSzTx/>
              <a:buNone/>
              <a:defRPr sz="5500" b="true"/>
            </a:lvl1pPr>
            <a:lvl2pPr marL="0" lvl="1" indent="457200" defTabSz="825500">
              <a:lnSpc>
                <a:spcPct val="100000"/>
              </a:lnSpc>
              <a:spcBef>
                <a:spcPts val="0"/>
              </a:spcBef>
              <a:buSzTx/>
              <a:buNone/>
              <a:defRPr sz="5500" b="true"/>
            </a:lvl2pPr>
            <a:lvl3pPr marL="0" lvl="2" indent="914400" defTabSz="825500">
              <a:lnSpc>
                <a:spcPct val="100000"/>
              </a:lnSpc>
              <a:spcBef>
                <a:spcPts val="0"/>
              </a:spcBef>
              <a:buSzTx/>
              <a:buNone/>
              <a:defRPr sz="5500" b="true"/>
            </a:lvl3pPr>
            <a:lvl4pPr marL="0" lvl="3" indent="1371600" defTabSz="825500">
              <a:lnSpc>
                <a:spcPct val="100000"/>
              </a:lnSpc>
              <a:spcBef>
                <a:spcPts val="0"/>
              </a:spcBef>
              <a:buSzTx/>
              <a:buNone/>
              <a:defRPr sz="5500" b="true"/>
            </a:lvl4pPr>
            <a:lvl5pPr marL="0" lvl="4" indent="1828800" defTabSz="825500">
              <a:lnSpc>
                <a:spcPct val="100000"/>
              </a:lnSpc>
              <a:spcBef>
                <a:spcPts val="0"/>
              </a:spcBef>
              <a:buSzTx/>
              <a:buNone/>
              <a:defRPr sz="5500" b="true"/>
            </a:lvl5pPr>
          </a:lstStyle>
          <a:p>
            <a:pPr/>
            <a:r>
              <a:rPr/>
              <a:t>Presentation Subtitle</a:t>
            </a:r>
            <a:endParaRPr/>
          </a:p>
          <a:p>
            <a:pPr lvl="1"/>
            <a:endParaRPr/>
          </a:p>
          <a:p>
            <a:pPr lvl="2"/>
            <a:endParaRPr/>
          </a:p>
          <a:p>
            <a:pPr lvl="3"/>
            <a:endParaRPr/>
          </a:p>
          <a:p>
            <a:pPr lvl="4"/>
            <a:endParaRPr/>
          </a:p>
        </p:txBody>
      </p:sp>
      <p:sp>
        <p:nvSpPr>
          <p:cNvPr id="5" name="Slide Number"/>
          <p:cNvSpPr txBox="true">
            <a:spLocks noGrp="true"/>
          </p:cNvSpPr>
          <p:nvPr>
            <p:ph type="sldNum" idx="2"/>
          </p:nvPr>
        </p:nvSpPr>
        <p:spPr>
          <a:prstGeom prst="rect"/>
        </p:spPr>
        <p:txBody>
          <a:bodyPr/>
          <a:p>
            <a:pPr/>
            <a:fld id="{24FE8074-7EBA-4609-8EA4-B82AD4519C92}" type="slidenum">
              <a:rPr/>
              <a:t>‹N›</a:t>
            </a:fld>
            <a:endParaRPr/>
          </a:p>
        </p:txBody>
      </p:sp>
    </p:spTree>
  </p:cSld>
  <p:clrMapOvr>
    <a:masterClrMapping/>
  </p:clrMapOvr>
</p:sldLayout>
</file>

<file path=ppt/slideLayouts/slideLayout10.xml><?xml version="1.0" encoding="utf-8"?>
<p:sldLayout xmlns:a="http://schemas.openxmlformats.org/drawingml/2006/main" xmlns:p="http://schemas.openxmlformats.org/presentationml/2006/main">
  <p:cSld name="Statement">
    <p:spTree>
      <p:nvGrpSpPr>
        <p:cNvPr id="92" name=""/>
        <p:cNvGrpSpPr/>
        <p:nvPr/>
      </p:nvGrpSpPr>
      <p:grpSpPr>
        <a:xfrm>
          <a:off x="0" y="0"/>
          <a:ext cx="0" cy="0"/>
          <a:chOff x="0" y="0"/>
          <a:chExt cx="0" cy="0"/>
        </a:xfrm>
      </p:grpSpPr>
      <p:sp>
        <p:nvSpPr>
          <p:cNvPr id="93" name="Body Level One…"/>
          <p:cNvSpPr txBox="true">
            <a:spLocks noGrp="true"/>
          </p:cNvSpPr>
          <p:nvPr>
            <p:ph type="body" idx="1" hasCustomPrompt="true"/>
          </p:nvPr>
        </p:nvSpPr>
        <p:spPr>
          <a:xfrm>
            <a:off x="1206500" y="4920843"/>
            <a:ext cx="21971000" cy="3874314"/>
          </a:xfrm>
          <a:prstGeom prst="rect"/>
        </p:spPr>
        <p:txBody>
          <a:bodyPr anchor="ctr"/>
          <a:lstStyle>
            <a:lvl1pPr marL="0" lvl="0" indent="0" algn="ctr">
              <a:lnSpc>
                <a:spcPct val="80000"/>
              </a:lnSpc>
              <a:spcBef>
                <a:spcPts val="0"/>
              </a:spcBef>
              <a:buSzTx/>
              <a:buNone/>
              <a:defRPr sz="11600" spc="-232">
                <a:latin typeface="Helvetica Neue Medium"/>
                <a:ea typeface="Helvetica Neue Medium"/>
              </a:defRPr>
            </a:lvl1pPr>
            <a:lvl2pPr marL="0" lvl="1" indent="457200" algn="ctr">
              <a:lnSpc>
                <a:spcPct val="80000"/>
              </a:lnSpc>
              <a:spcBef>
                <a:spcPts val="0"/>
              </a:spcBef>
              <a:buSzTx/>
              <a:buNone/>
              <a:defRPr sz="11600" spc="-232">
                <a:latin typeface="Helvetica Neue Medium"/>
                <a:ea typeface="Helvetica Neue Medium"/>
              </a:defRPr>
            </a:lvl2pPr>
            <a:lvl3pPr marL="0" lvl="2" indent="914400" algn="ctr">
              <a:lnSpc>
                <a:spcPct val="80000"/>
              </a:lnSpc>
              <a:spcBef>
                <a:spcPts val="0"/>
              </a:spcBef>
              <a:buSzTx/>
              <a:buNone/>
              <a:defRPr sz="11600" spc="-232">
                <a:latin typeface="Helvetica Neue Medium"/>
                <a:ea typeface="Helvetica Neue Medium"/>
              </a:defRPr>
            </a:lvl3pPr>
            <a:lvl4pPr marL="0" lvl="3" indent="1371600" algn="ctr">
              <a:lnSpc>
                <a:spcPct val="80000"/>
              </a:lnSpc>
              <a:spcBef>
                <a:spcPts val="0"/>
              </a:spcBef>
              <a:buSzTx/>
              <a:buNone/>
              <a:defRPr sz="11600" spc="-232">
                <a:latin typeface="Helvetica Neue Medium"/>
                <a:ea typeface="Helvetica Neue Medium"/>
              </a:defRPr>
            </a:lvl4pPr>
            <a:lvl5pPr marL="0" lvl="4" indent="1828800" algn="ctr">
              <a:lnSpc>
                <a:spcPct val="80000"/>
              </a:lnSpc>
              <a:spcBef>
                <a:spcPts val="0"/>
              </a:spcBef>
              <a:buSzTx/>
              <a:buNone/>
              <a:defRPr sz="11600" spc="-232">
                <a:latin typeface="Helvetica Neue Medium"/>
                <a:ea typeface="Helvetica Neue Medium"/>
              </a:defRPr>
            </a:lvl5pPr>
          </a:lstStyle>
          <a:p>
            <a:pPr/>
            <a:r>
              <a:rPr/>
              <a:t>Statement</a:t>
            </a:r>
            <a:endParaRPr/>
          </a:p>
          <a:p>
            <a:pPr lvl="1"/>
            <a:endParaRPr/>
          </a:p>
          <a:p>
            <a:pPr lvl="2"/>
            <a:endParaRPr/>
          </a:p>
          <a:p>
            <a:pPr lvl="3"/>
            <a:endParaRPr/>
          </a:p>
          <a:p>
            <a:pPr lvl="4"/>
            <a:endParaRPr/>
          </a:p>
        </p:txBody>
      </p:sp>
      <p:sp>
        <p:nvSpPr>
          <p:cNvPr id="94" name="Slide Number"/>
          <p:cNvSpPr txBox="true">
            <a:spLocks noGrp="true"/>
          </p:cNvSpPr>
          <p:nvPr>
            <p:ph type="sldNum" idx="2"/>
          </p:nvPr>
        </p:nvSpPr>
        <p:spPr>
          <a:prstGeom prst="rect"/>
        </p:spPr>
        <p:txBody>
          <a:bodyPr/>
          <a:p>
            <a:pPr/>
            <a:fld id="{96BC29E0-FF4A-4410-8D1F-5DB4E2A1CB8D}" type="slidenum">
              <a:rPr/>
              <a:t>‹N›</a:t>
            </a:fld>
            <a:endParaRPr/>
          </a:p>
        </p:txBody>
      </p:sp>
    </p:spTree>
  </p:cSld>
  <p:clrMapOvr>
    <a:masterClrMapping/>
  </p:clrMapOvr>
</p:sldLayout>
</file>

<file path=ppt/slideLayouts/slideLayout11.xml><?xml version="1.0" encoding="utf-8"?>
<p:sldLayout xmlns:a="http://schemas.openxmlformats.org/drawingml/2006/main" xmlns:p="http://schemas.openxmlformats.org/presentationml/2006/main">
  <p:cSld name="Big Fact">
    <p:spTree>
      <p:nvGrpSpPr>
        <p:cNvPr id="12" name=""/>
        <p:cNvGrpSpPr/>
        <p:nvPr/>
      </p:nvGrpSpPr>
      <p:grpSpPr>
        <a:xfrm>
          <a:off x="0" y="0"/>
          <a:ext cx="0" cy="0"/>
          <a:chOff x="0" y="0"/>
          <a:chExt cx="0" cy="0"/>
        </a:xfrm>
      </p:grpSpPr>
      <p:sp>
        <p:nvSpPr>
          <p:cNvPr id="13" name="Body Level One…"/>
          <p:cNvSpPr txBox="true">
            <a:spLocks noGrp="true"/>
          </p:cNvSpPr>
          <p:nvPr>
            <p:ph type="body" idx="1" hasCustomPrompt="true"/>
          </p:nvPr>
        </p:nvSpPr>
        <p:spPr>
          <a:xfrm>
            <a:off x="1206500" y="1075927"/>
            <a:ext cx="21971000" cy="7241584"/>
          </a:xfrm>
          <a:prstGeom prst="rect"/>
        </p:spPr>
        <p:txBody>
          <a:bodyPr anchor="b"/>
          <a:lstStyle>
            <a:lvl1pPr marL="0" lvl="0" indent="0" algn="ctr">
              <a:lnSpc>
                <a:spcPct val="80000"/>
              </a:lnSpc>
              <a:spcBef>
                <a:spcPts val="0"/>
              </a:spcBef>
              <a:buSzTx/>
              <a:buNone/>
              <a:defRPr sz="25000" b="true" spc="-250"/>
            </a:lvl1pPr>
            <a:lvl2pPr marL="0" lvl="1" indent="457200" algn="ctr">
              <a:lnSpc>
                <a:spcPct val="80000"/>
              </a:lnSpc>
              <a:spcBef>
                <a:spcPts val="0"/>
              </a:spcBef>
              <a:buSzTx/>
              <a:buNone/>
              <a:defRPr sz="25000" b="true" spc="-250"/>
            </a:lvl2pPr>
            <a:lvl3pPr marL="0" lvl="2" indent="914400" algn="ctr">
              <a:lnSpc>
                <a:spcPct val="80000"/>
              </a:lnSpc>
              <a:spcBef>
                <a:spcPts val="0"/>
              </a:spcBef>
              <a:buSzTx/>
              <a:buNone/>
              <a:defRPr sz="25000" b="true" spc="-250"/>
            </a:lvl3pPr>
            <a:lvl4pPr marL="0" lvl="3" indent="1371600" algn="ctr">
              <a:lnSpc>
                <a:spcPct val="80000"/>
              </a:lnSpc>
              <a:spcBef>
                <a:spcPts val="0"/>
              </a:spcBef>
              <a:buSzTx/>
              <a:buNone/>
              <a:defRPr sz="25000" b="true" spc="-250"/>
            </a:lvl4pPr>
            <a:lvl5pPr marL="0" lvl="4" indent="1828800" algn="ctr">
              <a:lnSpc>
                <a:spcPct val="80000"/>
              </a:lnSpc>
              <a:spcBef>
                <a:spcPts val="0"/>
              </a:spcBef>
              <a:buSzTx/>
              <a:buNone/>
              <a:defRPr sz="25000" b="true" spc="-250"/>
            </a:lvl5pPr>
          </a:lstStyle>
          <a:p>
            <a:pPr/>
            <a:r>
              <a:rPr/>
              <a:t>100%</a:t>
            </a:r>
            <a:endParaRPr/>
          </a:p>
          <a:p>
            <a:pPr lvl="1"/>
            <a:endParaRPr/>
          </a:p>
          <a:p>
            <a:pPr lvl="2"/>
            <a:endParaRPr/>
          </a:p>
          <a:p>
            <a:pPr lvl="3"/>
            <a:endParaRPr/>
          </a:p>
          <a:p>
            <a:pPr lvl="4"/>
            <a:endParaRPr/>
          </a:p>
        </p:txBody>
      </p:sp>
      <p:sp>
        <p:nvSpPr>
          <p:cNvPr id="14" name="Fact information"/>
          <p:cNvSpPr txBox="true">
            <a:spLocks noGrp="true"/>
          </p:cNvSpPr>
          <p:nvPr>
            <p:ph type="body" idx="21" hasCustomPrompt="true"/>
          </p:nvPr>
        </p:nvSpPr>
        <p:spPr>
          <a:xfrm>
            <a:off x="1206500" y="8262180"/>
            <a:ext cx="21971000" cy="934780"/>
          </a:xfrm>
          <a:prstGeom prst="rect"/>
        </p:spPr>
        <p:txBody>
          <a:bodyPr lIns="45719" tIns="45719" rIns="45719" bIns="45719"/>
          <a:lstStyle>
            <a:lvl1pPr marL="0" lvl="0" indent="0" algn="ctr" defTabSz="825500">
              <a:lnSpc>
                <a:spcPct val="100000"/>
              </a:lnSpc>
              <a:spcBef>
                <a:spcPts val="0"/>
              </a:spcBef>
              <a:buSzTx/>
              <a:buNone/>
              <a:defRPr sz="5500" b="true"/>
            </a:lvl1pPr>
          </a:lstStyle>
          <a:p>
            <a:pPr/>
            <a:r>
              <a:rPr/>
              <a:t>Fact information</a:t>
            </a:r>
            <a:endParaRPr/>
          </a:p>
        </p:txBody>
      </p:sp>
      <p:sp>
        <p:nvSpPr>
          <p:cNvPr id="15" name="Slide Number"/>
          <p:cNvSpPr txBox="true">
            <a:spLocks noGrp="true"/>
          </p:cNvSpPr>
          <p:nvPr>
            <p:ph type="sldNum" idx="2"/>
          </p:nvPr>
        </p:nvSpPr>
        <p:spPr>
          <a:prstGeom prst="rect"/>
        </p:spPr>
        <p:txBody>
          <a:bodyPr/>
          <a:p>
            <a:pPr/>
            <a:fld id="{0BBA45E6-A46D-4D45-8C65-7D0021542648}" type="slidenum">
              <a:rPr/>
              <a:t>‹N›</a:t>
            </a:fld>
            <a:endParaRPr/>
          </a:p>
        </p:txBody>
      </p:sp>
    </p:spTree>
  </p:cSld>
  <p:clrMapOvr>
    <a:masterClrMapping/>
  </p:clrMapOvr>
</p:sldLayout>
</file>

<file path=ppt/slideLayouts/slideLayout12.xml><?xml version="1.0" encoding="utf-8"?>
<p:sldLayout xmlns:a="http://schemas.openxmlformats.org/drawingml/2006/main" xmlns:p="http://schemas.openxmlformats.org/presentationml/2006/main">
  <p:cSld name="Quote">
    <p:spTree>
      <p:nvGrpSpPr>
        <p:cNvPr id="16" name=""/>
        <p:cNvGrpSpPr/>
        <p:nvPr/>
      </p:nvGrpSpPr>
      <p:grpSpPr>
        <a:xfrm>
          <a:off x="0" y="0"/>
          <a:ext cx="0" cy="0"/>
          <a:chOff x="0" y="0"/>
          <a:chExt cx="0" cy="0"/>
        </a:xfrm>
      </p:grpSpPr>
      <p:sp>
        <p:nvSpPr>
          <p:cNvPr id="17" name="Attribution"/>
          <p:cNvSpPr txBox="true">
            <a:spLocks noGrp="true"/>
          </p:cNvSpPr>
          <p:nvPr>
            <p:ph type="body" idx="21" hasCustomPrompt="true"/>
          </p:nvPr>
        </p:nvSpPr>
        <p:spPr>
          <a:xfrm>
            <a:off x="2430025" y="10675453"/>
            <a:ext cx="20200052" cy="636979"/>
          </a:xfrm>
          <a:prstGeom prst="rect"/>
        </p:spPr>
        <p:txBody>
          <a:bodyPr lIns="45719" tIns="45719" rIns="45719" bIns="45719"/>
          <a:lstStyle>
            <a:lvl1pPr marL="0" lvl="0" indent="0" defTabSz="825500">
              <a:lnSpc>
                <a:spcPct val="100000"/>
              </a:lnSpc>
              <a:spcBef>
                <a:spcPts val="0"/>
              </a:spcBef>
              <a:buSzTx/>
              <a:buNone/>
              <a:defRPr sz="3600" b="true"/>
            </a:lvl1pPr>
          </a:lstStyle>
          <a:p>
            <a:pPr/>
            <a:r>
              <a:rPr/>
              <a:t>Attribution</a:t>
            </a:r>
            <a:endParaRPr/>
          </a:p>
        </p:txBody>
      </p:sp>
      <p:sp>
        <p:nvSpPr>
          <p:cNvPr id="18" name="Body Level One…"/>
          <p:cNvSpPr txBox="true">
            <a:spLocks noGrp="true"/>
          </p:cNvSpPr>
          <p:nvPr>
            <p:ph type="body" idx="1" hasCustomPrompt="true"/>
          </p:nvPr>
        </p:nvSpPr>
        <p:spPr>
          <a:xfrm>
            <a:off x="1753923" y="4939860"/>
            <a:ext cx="20876154" cy="3836280"/>
          </a:xfrm>
          <a:prstGeom prst="rect"/>
        </p:spPr>
        <p:txBody>
          <a:bodyPr/>
          <a:lstStyle>
            <a:lvl1pPr marL="638923" lvl="0" indent="-469900">
              <a:spcBef>
                <a:spcPts val="0"/>
              </a:spcBef>
              <a:buSzTx/>
              <a:buNone/>
              <a:defRPr sz="8500" spc="-170">
                <a:latin typeface="Helvetica Neue Medium"/>
                <a:ea typeface="Helvetica Neue Medium"/>
              </a:defRPr>
            </a:lvl1pPr>
            <a:lvl2pPr marL="638923" lvl="1" indent="-12700">
              <a:spcBef>
                <a:spcPts val="0"/>
              </a:spcBef>
              <a:buSzTx/>
              <a:buNone/>
              <a:defRPr sz="8500" spc="-170">
                <a:latin typeface="Helvetica Neue Medium"/>
                <a:ea typeface="Helvetica Neue Medium"/>
              </a:defRPr>
            </a:lvl2pPr>
            <a:lvl3pPr marL="638923" lvl="2" indent="444500">
              <a:spcBef>
                <a:spcPts val="0"/>
              </a:spcBef>
              <a:buSzTx/>
              <a:buNone/>
              <a:defRPr sz="8500" spc="-170">
                <a:latin typeface="Helvetica Neue Medium"/>
                <a:ea typeface="Helvetica Neue Medium"/>
              </a:defRPr>
            </a:lvl3pPr>
            <a:lvl4pPr marL="638923" lvl="3" indent="901700">
              <a:spcBef>
                <a:spcPts val="0"/>
              </a:spcBef>
              <a:buSzTx/>
              <a:buNone/>
              <a:defRPr sz="8500" spc="-170">
                <a:latin typeface="Helvetica Neue Medium"/>
                <a:ea typeface="Helvetica Neue Medium"/>
              </a:defRPr>
            </a:lvl4pPr>
            <a:lvl5pPr marL="638923" lvl="4" indent="1358900">
              <a:spcBef>
                <a:spcPts val="0"/>
              </a:spcBef>
              <a:buSzTx/>
              <a:buNone/>
              <a:defRPr sz="8500" spc="-170">
                <a:latin typeface="Helvetica Neue Medium"/>
                <a:ea typeface="Helvetica Neue Medium"/>
              </a:defRPr>
            </a:lvl5pPr>
          </a:lstStyle>
          <a:p>
            <a:pPr/>
            <a:r>
              <a:rPr/>
              <a:t>“Notable Quote”</a:t>
            </a:r>
            <a:endParaRPr/>
          </a:p>
          <a:p>
            <a:pPr lvl="1"/>
            <a:endParaRPr/>
          </a:p>
          <a:p>
            <a:pPr lvl="2"/>
            <a:endParaRPr/>
          </a:p>
          <a:p>
            <a:pPr lvl="3"/>
            <a:endParaRPr/>
          </a:p>
          <a:p>
            <a:pPr lvl="4"/>
            <a:endParaRPr/>
          </a:p>
        </p:txBody>
      </p:sp>
      <p:sp>
        <p:nvSpPr>
          <p:cNvPr id="19" name="Slide Number"/>
          <p:cNvSpPr txBox="true">
            <a:spLocks noGrp="true"/>
          </p:cNvSpPr>
          <p:nvPr>
            <p:ph type="sldNum" idx="2"/>
          </p:nvPr>
        </p:nvSpPr>
        <p:spPr>
          <a:prstGeom prst="rect"/>
        </p:spPr>
        <p:txBody>
          <a:bodyPr/>
          <a:p>
            <a:pPr/>
            <a:fld id="{ABE9ABEC-ACD9-4E18-AA09-3C9E37B2170A}" type="slidenum">
              <a:rPr/>
              <a:t>‹N›</a:t>
            </a:fld>
            <a:endParaRPr/>
          </a:p>
        </p:txBody>
      </p:sp>
    </p:spTree>
  </p:cSld>
  <p:clrMapOvr>
    <a:masterClrMapping/>
  </p:clrMapOvr>
</p:sldLayout>
</file>

<file path=ppt/slideLayouts/slideLayout13.xml><?xml version="1.0" encoding="utf-8"?>
<p:sldLayout xmlns:a="http://schemas.openxmlformats.org/drawingml/2006/main" xmlns:p="http://schemas.openxmlformats.org/presentationml/2006/main">
  <p:cSld name="Photo - 3 Up">
    <p:spTree>
      <p:nvGrpSpPr>
        <p:cNvPr id="20" name=""/>
        <p:cNvGrpSpPr/>
        <p:nvPr/>
      </p:nvGrpSpPr>
      <p:grpSpPr>
        <a:xfrm>
          <a:off x="0" y="0"/>
          <a:ext cx="0" cy="0"/>
          <a:chOff x="0" y="0"/>
          <a:chExt cx="0" cy="0"/>
        </a:xfrm>
      </p:grpSpPr>
      <p:sp>
        <p:nvSpPr>
          <p:cNvPr id="21" name="Image"/>
          <p:cNvSpPr>
            <a:spLocks noGrp="true"/>
          </p:cNvSpPr>
          <p:nvPr>
            <p:ph type="pic" idx="21"/>
          </p:nvPr>
        </p:nvSpPr>
        <p:spPr>
          <a:xfrm>
            <a:off x="15760700" y="1016000"/>
            <a:ext cx="7439099" cy="5949678"/>
          </a:xfrm>
          <a:prstGeom prst="rect"/>
        </p:spPr>
        <p:txBody>
          <a:bodyPr lIns="91439" tIns="45719" rIns="91439" bIns="45719">
            <a:noAutofit/>
          </a:bodyPr>
          <a:p>
            <a:pPr/>
            <a:endParaRPr/>
          </a:p>
        </p:txBody>
      </p:sp>
      <p:sp>
        <p:nvSpPr>
          <p:cNvPr id="22" name="Image"/>
          <p:cNvSpPr>
            <a:spLocks noGrp="true"/>
          </p:cNvSpPr>
          <p:nvPr>
            <p:ph type="pic" idx="22"/>
          </p:nvPr>
        </p:nvSpPr>
        <p:spPr>
          <a:xfrm>
            <a:off x="13500100" y="3978275"/>
            <a:ext cx="10439400" cy="12150181"/>
          </a:xfrm>
          <a:prstGeom prst="rect"/>
        </p:spPr>
        <p:txBody>
          <a:bodyPr lIns="91439" tIns="45719" rIns="91439" bIns="45719">
            <a:noAutofit/>
          </a:bodyPr>
          <a:p>
            <a:pPr/>
            <a:endParaRPr/>
          </a:p>
        </p:txBody>
      </p:sp>
      <p:sp>
        <p:nvSpPr>
          <p:cNvPr id="23" name="Image"/>
          <p:cNvSpPr>
            <a:spLocks noGrp="true"/>
          </p:cNvSpPr>
          <p:nvPr>
            <p:ph type="pic" idx="23"/>
          </p:nvPr>
        </p:nvSpPr>
        <p:spPr>
          <a:xfrm>
            <a:off x="-139700" y="495300"/>
            <a:ext cx="16611600" cy="12458700"/>
          </a:xfrm>
          <a:prstGeom prst="rect"/>
        </p:spPr>
        <p:txBody>
          <a:bodyPr lIns="91439" tIns="45719" rIns="91439" bIns="45719">
            <a:noAutofit/>
          </a:bodyPr>
          <a:p>
            <a:pPr/>
            <a:endParaRPr/>
          </a:p>
        </p:txBody>
      </p:sp>
      <p:sp>
        <p:nvSpPr>
          <p:cNvPr id="24" name="Slide Number"/>
          <p:cNvSpPr txBox="true">
            <a:spLocks noGrp="true"/>
          </p:cNvSpPr>
          <p:nvPr>
            <p:ph type="sldNum" idx="2"/>
          </p:nvPr>
        </p:nvSpPr>
        <p:spPr>
          <a:prstGeom prst="rect"/>
        </p:spPr>
        <p:txBody>
          <a:bodyPr/>
          <a:p>
            <a:pPr/>
            <a:fld id="{E3742B9A-AF0C-4F0E-B243-5F2DD91F7632}" type="slidenum">
              <a:rPr/>
              <a:t>‹N›</a:t>
            </a:fld>
            <a:endParaRPr/>
          </a:p>
        </p:txBody>
      </p:sp>
    </p:spTree>
  </p:cSld>
  <p:clrMapOvr>
    <a:masterClrMapping/>
  </p:clrMapOvr>
</p:sldLayout>
</file>

<file path=ppt/slideLayouts/slideLayout14.xml><?xml version="1.0" encoding="utf-8"?>
<p:sldLayout xmlns:a="http://schemas.openxmlformats.org/drawingml/2006/main" xmlns:p="http://schemas.openxmlformats.org/presentationml/2006/main">
  <p:cSld name="Photo">
    <p:spTree>
      <p:nvGrpSpPr>
        <p:cNvPr id="25" name=""/>
        <p:cNvGrpSpPr/>
        <p:nvPr/>
      </p:nvGrpSpPr>
      <p:grpSpPr>
        <a:xfrm>
          <a:off x="0" y="0"/>
          <a:ext cx="0" cy="0"/>
          <a:chOff x="0" y="0"/>
          <a:chExt cx="0" cy="0"/>
        </a:xfrm>
      </p:grpSpPr>
      <p:sp>
        <p:nvSpPr>
          <p:cNvPr id="26" name="Image"/>
          <p:cNvSpPr>
            <a:spLocks noGrp="true"/>
          </p:cNvSpPr>
          <p:nvPr>
            <p:ph type="pic" idx="21"/>
          </p:nvPr>
        </p:nvSpPr>
        <p:spPr>
          <a:xfrm>
            <a:off x="-1333500" y="-5524500"/>
            <a:ext cx="27051000" cy="21640800"/>
          </a:xfrm>
          <a:prstGeom prst="rect"/>
        </p:spPr>
        <p:txBody>
          <a:bodyPr lIns="91439" tIns="45719" rIns="91439" bIns="45719">
            <a:noAutofit/>
          </a:bodyPr>
          <a:p>
            <a:pPr/>
            <a:endParaRPr/>
          </a:p>
        </p:txBody>
      </p:sp>
      <p:sp>
        <p:nvSpPr>
          <p:cNvPr id="27" name="Slide Number"/>
          <p:cNvSpPr txBox="true">
            <a:spLocks noGrp="true"/>
          </p:cNvSpPr>
          <p:nvPr>
            <p:ph type="sldNum" idx="2"/>
          </p:nvPr>
        </p:nvSpPr>
        <p:spPr>
          <a:prstGeom prst="rect"/>
        </p:spPr>
        <p:txBody>
          <a:bodyPr/>
          <a:lstStyle>
            <a:lvl1pPr lvl="0">
              <a:defRPr>
                <a:solidFill>
                  <a:srgbClr val="FFFFFF"/>
                </a:solidFill>
              </a:defRPr>
            </a:lvl1pPr>
          </a:lstStyle>
          <a:p>
            <a:pPr/>
            <a:fld id="{E3B87E8D-9644-4B02-9ED9-3679AB3F5F80}" type="slidenum">
              <a:rPr/>
              <a:t>‹N›</a:t>
            </a:fld>
            <a:endParaRPr/>
          </a:p>
        </p:txBody>
      </p:sp>
    </p:spTree>
  </p:cSld>
  <p:clrMapOvr>
    <a:masterClrMapping/>
  </p:clrMapOvr>
</p:sldLayout>
</file>

<file path=ppt/slideLayouts/slideLayout15.xml><?xml version="1.0" encoding="utf-8"?>
<p:sldLayout xmlns:a="http://schemas.openxmlformats.org/drawingml/2006/main" xmlns:p="http://schemas.openxmlformats.org/presentationml/2006/main">
  <p:cSld name="Blank">
    <p:spTree>
      <p:nvGrpSpPr>
        <p:cNvPr id="28" name=""/>
        <p:cNvGrpSpPr/>
        <p:nvPr/>
      </p:nvGrpSpPr>
      <p:grpSpPr>
        <a:xfrm>
          <a:off x="0" y="0"/>
          <a:ext cx="0" cy="0"/>
          <a:chOff x="0" y="0"/>
          <a:chExt cx="0" cy="0"/>
        </a:xfrm>
      </p:grpSpPr>
      <p:sp>
        <p:nvSpPr>
          <p:cNvPr id="29" name="Slide Number"/>
          <p:cNvSpPr txBox="true">
            <a:spLocks noGrp="true"/>
          </p:cNvSpPr>
          <p:nvPr>
            <p:ph type="sldNum" idx="2"/>
          </p:nvPr>
        </p:nvSpPr>
        <p:spPr>
          <a:prstGeom prst="rect"/>
        </p:spPr>
        <p:txBody>
          <a:bodyPr/>
          <a:p>
            <a:pPr/>
            <a:fld id="{9DCF5646-F640-473D-811E-E1C0495C8C5A}" type="slidenum">
              <a:rPr/>
              <a:t>‹N›</a:t>
            </a:fld>
            <a:endParaRPr/>
          </a:p>
        </p:txBody>
      </p:sp>
    </p:spTree>
  </p:cSld>
  <p:clrMapOvr>
    <a:masterClrMapping/>
  </p:clrMapOvr>
</p:sldLayout>
</file>

<file path=ppt/slideLayouts/slideLayout16.xml><?xml version="1.0" encoding="utf-8"?>
<p:sldLayout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name="Cover #02 Logo+title black">
    <p:bg>
      <p:bgPr>
        <a:solidFill>
          <a:srgbClr val="000000"/>
        </a:solidFill>
      </p:bgPr>
    </p:bg>
    <p:spTree>
      <p:nvGrpSpPr>
        <p:cNvPr id="30" name=""/>
        <p:cNvGrpSpPr/>
        <p:nvPr/>
      </p:nvGrpSpPr>
      <p:grpSpPr>
        <a:xfrm>
          <a:off x="0" y="0"/>
          <a:ext cx="0" cy="0"/>
          <a:chOff x="0" y="0"/>
          <a:chExt cx="0" cy="0"/>
        </a:xfrm>
      </p:grpSpPr>
      <p:sp>
        <p:nvSpPr>
          <p:cNvPr id="31" name="YKD…"/>
          <p:cNvSpPr txBox="true">
            <a:spLocks noGrp="true"/>
          </p:cNvSpPr>
          <p:nvPr>
            <p:ph type="body" idx="21"/>
          </p:nvPr>
        </p:nvSpPr>
        <p:spPr>
          <a:xfrm>
            <a:off x="-1" y="11203939"/>
            <a:ext cx="24384001" cy="1036321"/>
          </a:xfrm>
          <a:prstGeom prst="rect"/>
        </p:spPr>
        <p:txBody>
          <a:bodyPr anchor="ctr">
            <a:spAutoFit/>
          </a:bodyPr>
          <a:p>
            <a:pPr marL="0" indent="0" algn="ctr" defTabSz="457200">
              <a:lnSpc>
                <a:spcPct val="120000"/>
              </a:lnSpc>
              <a:spcBef>
                <a:spcPts val="0"/>
              </a:spcBef>
              <a:buSzTx/>
              <a:buNone/>
              <a:defRPr sz="3000">
                <a:solidFill>
                  <a:srgbClr val="FFFFFF"/>
                </a:solidFill>
                <a:latin typeface="Aktiv Grotesk Light"/>
                <a:ea typeface="Aktiv Grotesk Light"/>
              </a:defRPr>
            </a:pPr>
            <a:r>
              <a:rPr/>
              <a:t>YKD</a:t>
            </a:r>
            <a:endParaRPr/>
          </a:p>
          <a:p>
            <a:pPr marL="0" indent="0" algn="ctr" defTabSz="457200">
              <a:lnSpc>
                <a:spcPct val="120000"/>
              </a:lnSpc>
              <a:spcBef>
                <a:spcPts val="0"/>
              </a:spcBef>
              <a:buSzTx/>
              <a:buNone/>
              <a:defRPr sz="2200">
                <a:solidFill>
                  <a:srgbClr val="FFFFFF"/>
                </a:solidFill>
                <a:latin typeface="Aktiv Grotesk Light"/>
                <a:ea typeface="Aktiv Grotesk Light"/>
              </a:defRPr>
            </a:pPr>
            <a:r>
              <a:rPr/>
              <a:t>00 September 2022</a:t>
            </a:r>
            <a:endParaRPr/>
          </a:p>
        </p:txBody>
      </p:sp>
      <p:sp>
        <p:nvSpPr>
          <p:cNvPr id="32" name="2024 CNY Mini-program proposal"/>
          <p:cNvSpPr txBox="true">
            <a:spLocks noGrp="true"/>
          </p:cNvSpPr>
          <p:nvPr>
            <p:ph type="body" idx="22"/>
          </p:nvPr>
        </p:nvSpPr>
        <p:spPr>
          <a:xfrm>
            <a:off x="-1" y="5886450"/>
            <a:ext cx="24384001" cy="1943101"/>
          </a:xfrm>
          <a:prstGeom prst="rect"/>
        </p:spPr>
        <p:txBody>
          <a:bodyPr anchor="ctr">
            <a:spAutoFit/>
          </a:bodyPr>
          <a:lstStyle>
            <a:lvl1pPr marL="0" lvl="0" indent="0" algn="ctr" defTabSz="457200">
              <a:lnSpc>
                <a:spcPct val="70000"/>
              </a:lnSpc>
              <a:spcBef>
                <a:spcPts val="0"/>
              </a:spcBef>
              <a:buSzTx/>
              <a:buNone/>
              <a:defRPr sz="12100">
                <a:solidFill>
                  <a:srgbClr val="FFFFFF"/>
                </a:solidFill>
                <a:latin typeface="Versace Regular"/>
                <a:ea typeface="Versace Regular"/>
              </a:defRPr>
            </a:lvl1pPr>
          </a:lstStyle>
          <a:p>
            <a:pPr/>
            <a:r>
              <a:rPr/>
              <a:t>2024 CNY Mini-program proposal</a:t>
            </a:r>
            <a:endParaRPr/>
          </a:p>
        </p:txBody>
      </p:sp>
      <p:pic>
        <p:nvPicPr>
          <p:cNvPr id="33" name="Versace_RGB_white.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9969500" y="663575"/>
            <a:ext cx="4445000" cy="1997507"/>
          </a:xfrm>
          <a:prstGeom prst="rect"/>
          <a:ln w="12700">
            <a:miter lim="800000"/>
          </a:ln>
        </p:spPr>
      </p:pic>
      <p:sp>
        <p:nvSpPr>
          <p:cNvPr id="34" name="Slide Number"/>
          <p:cNvSpPr txBox="true">
            <a:spLocks noGrp="true"/>
          </p:cNvSpPr>
          <p:nvPr>
            <p:ph type="sldNum" idx="2"/>
          </p:nvPr>
        </p:nvSpPr>
        <p:spPr>
          <a:xfrm>
            <a:off x="12185650" y="13081000"/>
            <a:ext cx="339852" cy="342900"/>
          </a:xfrm>
          <a:prstGeom prst="rect"/>
        </p:spPr>
        <p:txBody>
          <a:bodyPr anchor="t"/>
          <a:lstStyle>
            <a:lvl1pPr lvl="0" algn="just" defTabSz="825500">
              <a:defRPr sz="1500">
                <a:solidFill>
                  <a:srgbClr val="6C6C6C"/>
                </a:solidFill>
                <a:latin typeface="Aktiv Grotesk Regular"/>
                <a:ea typeface="Aktiv Grotesk Regular"/>
              </a:defRPr>
            </a:lvl1pPr>
          </a:lstStyle>
          <a:p>
            <a:pPr/>
            <a:fld id="{393C9165-6649-4900-B178-D77FD8C9E981}" type="slidenum">
              <a:rPr/>
              <a:t>‹N›</a:t>
            </a:fld>
            <a:endParaRPr/>
          </a:p>
        </p:txBody>
      </p:sp>
    </p:spTree>
  </p:cSld>
  <p:clrMapOvr>
    <a:masterClrMapping/>
  </p:clrMapOvr>
</p:sldLayout>
</file>

<file path=ppt/slideLayouts/slideLayout17.xml><?xml version="1.0" encoding="utf-8"?>
<p:sldLayout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name="Text &amp; box page 01">
    <p:spTree>
      <p:nvGrpSpPr>
        <p:cNvPr id="35" name=""/>
        <p:cNvGrpSpPr/>
        <p:nvPr/>
      </p:nvGrpSpPr>
      <p:grpSpPr>
        <a:xfrm>
          <a:off x="0" y="0"/>
          <a:ext cx="0" cy="0"/>
          <a:chOff x="0" y="0"/>
          <a:chExt cx="0" cy="0"/>
        </a:xfrm>
      </p:grpSpPr>
      <p:sp>
        <p:nvSpPr>
          <p:cNvPr id="36" name="Slide Number"/>
          <p:cNvSpPr txBox="true">
            <a:spLocks noGrp="true"/>
          </p:cNvSpPr>
          <p:nvPr>
            <p:ph type="sldNum" idx="2"/>
          </p:nvPr>
        </p:nvSpPr>
        <p:spPr>
          <a:xfrm>
            <a:off x="23353183" y="704725"/>
            <a:ext cx="339853" cy="342901"/>
          </a:xfrm>
          <a:prstGeom prst="rect"/>
        </p:spPr>
        <p:txBody>
          <a:bodyPr anchor="t"/>
          <a:lstStyle>
            <a:lvl1pPr lvl="0" algn="just" defTabSz="825500">
              <a:defRPr sz="1500">
                <a:solidFill>
                  <a:srgbClr val="6C6C6C"/>
                </a:solidFill>
                <a:latin typeface="Aktiv Grotesk Regular"/>
                <a:ea typeface="Aktiv Grotesk Regular"/>
              </a:defRPr>
            </a:lvl1pPr>
          </a:lstStyle>
          <a:p>
            <a:pPr/>
            <a:fld id="{2BC85279-1164-42DA-A8F0-659668A21DB8}" type="slidenum">
              <a:rPr/>
              <a:t>‹N›</a:t>
            </a:fld>
            <a:endParaRPr/>
          </a:p>
        </p:txBody>
      </p:sp>
      <p:pic>
        <p:nvPicPr>
          <p:cNvPr id="37"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38" name="Presentation Name  |  Object Presentation Subtitle"/>
          <p:cNvSpPr txBox="true">
            <a:spLocks noGrp="true"/>
          </p:cNvSpPr>
          <p:nvPr>
            <p:ph type="body" idx="21"/>
          </p:nvPr>
        </p:nvSpPr>
        <p:spPr>
          <a:xfrm>
            <a:off x="719991" y="672969"/>
            <a:ext cx="10693677" cy="971041"/>
          </a:xfrm>
          <a:prstGeom prst="rect"/>
        </p:spPr>
        <p:txBody>
          <a:bodyPr anchor="ctr">
            <a:noAutofit/>
          </a:bodyPr>
          <a:p>
            <a:pPr marL="0" indent="0" defTabSz="546100">
              <a:lnSpc>
                <a:spcPct val="80000"/>
              </a:lnSpc>
              <a:spcBef>
                <a:spcPts val="0"/>
              </a:spcBef>
              <a:buSzTx/>
              <a:buNone/>
              <a:defRPr sz="2000">
                <a:latin typeface="Aktiv Grotesk Light"/>
                <a:ea typeface="Aktiv Grotesk Light"/>
              </a:defRPr>
            </a:pPr>
            <a:r>
              <a:rPr>
                <a:latin typeface="Aktiv Grotesk Regular"/>
                <a:ea typeface="Aktiv Grotesk Regular"/>
              </a:rPr>
              <a:t>Presentation Name</a:t>
            </a:r>
            <a:r>
              <a:rPr/>
              <a:t>  |  Object Presentation</a:t>
            </a:r>
            <a:br>
              <a:rPr/>
            </a:br>
            <a:r>
              <a:rPr>
                <a:latin typeface="Aktiv Grotesk Regular"/>
                <a:ea typeface="Aktiv Grotesk Regular"/>
              </a:rPr>
              <a:t>Subtitle</a:t>
            </a:r>
            <a:endParaRPr/>
          </a:p>
        </p:txBody>
      </p:sp>
      <p:sp>
        <p:nvSpPr>
          <p:cNvPr id="39" name="background.jpeg"/>
          <p:cNvSpPr>
            <a:spLocks noGrp="true"/>
          </p:cNvSpPr>
          <p:nvPr>
            <p:ph type="pic" idx="22"/>
          </p:nvPr>
        </p:nvSpPr>
        <p:spPr>
          <a:xfrm>
            <a:off x="-4288538" y="1651243"/>
            <a:ext cx="21555986" cy="10414001"/>
          </a:xfrm>
          <a:prstGeom prst="rect"/>
        </p:spPr>
        <p:txBody>
          <a:bodyPr lIns="91439" tIns="45719" rIns="91439" bIns="45719">
            <a:noAutofit/>
          </a:bodyPr>
          <a:p>
            <a:pPr/>
            <a:endParaRPr/>
          </a:p>
        </p:txBody>
      </p:sp>
      <p:sp>
        <p:nvSpPr>
          <p:cNvPr id="40" name="Ed ut perspiciatis unde omnis iste natus error sit voluptatem accusantium doloremque laudantium, totam rem aperiam, eaque ipsa quae ab illo inventore veritatis et quasi architecto beatae vitae dicta sunt explicabo. Nemo enim ipsam voluptatem quia volupta"/>
          <p:cNvSpPr txBox="true">
            <a:spLocks noGrp="true"/>
          </p:cNvSpPr>
          <p:nvPr>
            <p:ph type="body" idx="23"/>
          </p:nvPr>
        </p:nvSpPr>
        <p:spPr>
          <a:xfrm>
            <a:off x="13004800" y="6362575"/>
            <a:ext cx="10609660" cy="5146120"/>
          </a:xfrm>
          <a:prstGeom prst="rect"/>
        </p:spPr>
        <p:txBody>
          <a:bodyPr numCol="2" spcCol="530482">
            <a:noAutofit/>
          </a:bodyPr>
          <a:lstStyle>
            <a:lvl1pPr marL="0" lvl="0" indent="0" algn="just" defTabSz="457200">
              <a:lnSpc>
                <a:spcPct val="100000"/>
              </a:lnSpc>
              <a:spcBef>
                <a:spcPts val="1500"/>
              </a:spcBef>
              <a:buSzTx/>
              <a:buNone/>
              <a:defRPr sz="2000">
                <a:latin typeface="Aktiv Grotesk Light"/>
                <a:ea typeface="Aktiv Grotesk Light"/>
              </a:defRPr>
            </a:lvl1pPr>
          </a:lstStyle>
          <a:p>
            <a:pPr/>
            <a:r>
              <a:rPr/>
              <a:t>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a:t>
            </a:r>
            <a:endParaRPr/>
          </a:p>
        </p:txBody>
      </p:sp>
      <p:sp>
        <p:nvSpPr>
          <p:cNvPr id="41" name="LOREM IPSUM…"/>
          <p:cNvSpPr txBox="true">
            <a:spLocks noGrp="true"/>
          </p:cNvSpPr>
          <p:nvPr>
            <p:ph type="body" idx="24"/>
          </p:nvPr>
        </p:nvSpPr>
        <p:spPr>
          <a:xfrm>
            <a:off x="12962791" y="1663575"/>
            <a:ext cx="10273160" cy="4714601"/>
          </a:xfrm>
          <a:prstGeom prst="rect"/>
        </p:spPr>
        <p:txBody>
          <a:bodyPr>
            <a:noAutofit/>
          </a:bodyPr>
          <a:p>
            <a:pPr marL="0" indent="0" defTabSz="546100">
              <a:lnSpc>
                <a:spcPct val="80000"/>
              </a:lnSpc>
              <a:spcBef>
                <a:spcPts val="0"/>
              </a:spcBef>
              <a:buSzTx/>
              <a:buNone/>
              <a:defRPr sz="10000">
                <a:latin typeface="Versace Regular"/>
                <a:ea typeface="Versace Regular"/>
              </a:defRPr>
            </a:pPr>
            <a:r>
              <a:rPr/>
              <a:t>LOREM IPSUM</a:t>
            </a:r>
            <a:endParaRPr/>
          </a:p>
          <a:p>
            <a:pPr marL="0" indent="0" defTabSz="546100">
              <a:lnSpc>
                <a:spcPct val="80000"/>
              </a:lnSpc>
              <a:spcBef>
                <a:spcPts val="0"/>
              </a:spcBef>
              <a:buSzTx/>
              <a:buNone/>
              <a:defRPr sz="10000">
                <a:latin typeface="Versace Regular"/>
                <a:ea typeface="Versace Regular"/>
              </a:defRPr>
            </a:pPr>
            <a:r>
              <a:rPr/>
              <a:t>DOLOR sit ameT consectetur</a:t>
            </a:r>
            <a:endParaRPr/>
          </a:p>
        </p:txBody>
      </p:sp>
      <p:sp>
        <p:nvSpPr>
          <p:cNvPr id="42" name="Marketing &amp; Communication Department"/>
          <p:cNvSpPr txBox="true">
            <a:spLocks noGrp="true"/>
          </p:cNvSpPr>
          <p:nvPr>
            <p:ph type="body" idx="25"/>
          </p:nvPr>
        </p:nvSpPr>
        <p:spPr>
          <a:xfrm>
            <a:off x="12124591" y="672969"/>
            <a:ext cx="10693677" cy="381001"/>
          </a:xfrm>
          <a:prstGeom prst="rect"/>
        </p:spPr>
        <p:txBody>
          <a:bodyPr anchor="ctr">
            <a:noAutofit/>
          </a:bodyPr>
          <a:lstStyle>
            <a:lvl1pPr marL="0" lvl="0" indent="0" algn="r" defTabSz="546100">
              <a:lnSpc>
                <a:spcPct val="60000"/>
              </a:lnSpc>
              <a:spcBef>
                <a:spcPts val="0"/>
              </a:spcBef>
              <a:buSzTx/>
              <a:buNone/>
              <a:defRPr sz="1500">
                <a:solidFill>
                  <a:srgbClr val="6C6C6C"/>
                </a:solidFill>
                <a:latin typeface="Aktiv Grotesk Light"/>
                <a:ea typeface="Aktiv Grotesk Light"/>
              </a:defRPr>
            </a:lvl1pPr>
          </a:lstStyle>
          <a:p>
            <a:pPr/>
            <a:r>
              <a:rPr/>
              <a:t>Marketing &amp; Communication Department</a:t>
            </a:r>
            <a:endParaRPr/>
          </a:p>
        </p:txBody>
      </p:sp>
      <p:sp>
        <p:nvSpPr>
          <p:cNvPr id="43" name="Strictly confidential | do not share"/>
          <p:cNvSpPr txBox="true">
            <a:spLocks noGrp="true"/>
          </p:cNvSpPr>
          <p:nvPr>
            <p:ph type="body" idx="26"/>
          </p:nvPr>
        </p:nvSpPr>
        <p:spPr>
          <a:xfrm>
            <a:off x="12958395" y="12617450"/>
            <a:ext cx="10693677" cy="381000"/>
          </a:xfrm>
          <a:prstGeom prst="rect"/>
        </p:spPr>
        <p:txBody>
          <a:bodyPr anchor="b">
            <a:noAutofit/>
          </a:bodyPr>
          <a:lstStyle>
            <a:lvl1pPr marL="0" lvl="0" indent="0" algn="r" defTabSz="546100">
              <a:lnSpc>
                <a:spcPct val="60000"/>
              </a:lnSpc>
              <a:spcBef>
                <a:spcPts val="0"/>
              </a:spcBef>
              <a:buSzTx/>
              <a:buNone/>
              <a:defRPr sz="1200">
                <a:solidFill>
                  <a:srgbClr val="6C6C6C"/>
                </a:solidFill>
                <a:latin typeface="Aktiv Grotesk Regular"/>
                <a:ea typeface="Aktiv Grotesk Regular"/>
              </a:defRPr>
            </a:lvl1pPr>
          </a:lstStyle>
          <a:p>
            <a:pPr/>
            <a:r>
              <a:rPr/>
              <a:t>Strictly confidential | do not share</a:t>
            </a:r>
            <a:endParaRPr/>
          </a:p>
        </p:txBody>
      </p:sp>
    </p:spTree>
  </p:cSld>
  <p:clrMapOvr>
    <a:masterClrMapping/>
  </p:clrMapOvr>
</p:sldLayout>
</file>

<file path=ppt/slideLayouts/slideLayout18.xml><?xml version="1.0" encoding="utf-8"?>
<p:sldLayout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name="Text Slide">
    <p:spTree>
      <p:nvGrpSpPr>
        <p:cNvPr id="44" name=""/>
        <p:cNvGrpSpPr/>
        <p:nvPr/>
      </p:nvGrpSpPr>
      <p:grpSpPr>
        <a:xfrm>
          <a:off x="0" y="0"/>
          <a:ext cx="0" cy="0"/>
          <a:chOff x="0" y="0"/>
          <a:chExt cx="0" cy="0"/>
        </a:xfrm>
      </p:grpSpPr>
      <p:sp>
        <p:nvSpPr>
          <p:cNvPr id="45" name="Title Text"/>
          <p:cNvSpPr txBox="true">
            <a:spLocks noGrp="true"/>
          </p:cNvSpPr>
          <p:nvPr>
            <p:ph type="title"/>
          </p:nvPr>
        </p:nvSpPr>
        <p:spPr>
          <a:xfrm>
            <a:off x="2111375" y="1700464"/>
            <a:ext cx="20523201" cy="1042736"/>
          </a:xfrm>
          <a:prstGeom prst="rect"/>
        </p:spPr>
        <p:txBody>
          <a:bodyPr lIns="0" tIns="0" rIns="0" bIns="0" anchor="b"/>
          <a:lstStyle>
            <a:lvl1pPr lvl="0" defTabSz="1828800">
              <a:lnSpc>
                <a:spcPct val="90000"/>
              </a:lnSpc>
              <a:defRPr sz="6400" b="false" spc="0">
                <a:latin typeface="PP Eiko Bold"/>
                <a:ea typeface="PP Eiko Bold"/>
              </a:defRPr>
            </a:lvl1pPr>
          </a:lstStyle>
          <a:p>
            <a:pPr/>
            <a:r>
              <a:rPr/>
              <a:t>Title Text</a:t>
            </a:r>
            <a:endParaRPr/>
          </a:p>
        </p:txBody>
      </p:sp>
      <p:sp>
        <p:nvSpPr>
          <p:cNvPr id="46" name="Body Level One…"/>
          <p:cNvSpPr txBox="true">
            <a:spLocks noGrp="true"/>
          </p:cNvSpPr>
          <p:nvPr>
            <p:ph type="body" idx="1"/>
          </p:nvPr>
        </p:nvSpPr>
        <p:spPr>
          <a:xfrm>
            <a:off x="2111375" y="3128211"/>
            <a:ext cx="20523201" cy="9225717"/>
          </a:xfrm>
          <a:prstGeom prst="rect"/>
        </p:spPr>
        <p:txBody>
          <a:bodyPr lIns="72000" tIns="72000" rIns="72000" bIns="72000" anchor="ctr"/>
          <a:lstStyle>
            <a:lvl1pPr marL="0" lvl="0" indent="0" defTabSz="1828800">
              <a:spcBef>
                <a:spcPts val="2000"/>
              </a:spcBef>
              <a:buSzTx/>
              <a:buNone/>
              <a:defRPr sz="4000">
                <a:latin typeface="PP Neue Montreal Book"/>
                <a:ea typeface="PP Neue Montreal Book"/>
              </a:defRPr>
            </a:lvl1pPr>
            <a:lvl2pPr marL="807155" lvl="1" indent="-578555" defTabSz="1828800">
              <a:spcBef>
                <a:spcPts val="2000"/>
              </a:spcBef>
              <a:buSzPct val="100000"/>
              <a:buChar char="▪"/>
              <a:defRPr sz="4000">
                <a:latin typeface="PP Neue Montreal Book"/>
                <a:ea typeface="PP Neue Montreal Book"/>
              </a:defRPr>
            </a:lvl2pPr>
            <a:lvl3pPr marL="1260021" lvl="2" indent="-771071" defTabSz="1828800">
              <a:spcBef>
                <a:spcPts val="2000"/>
              </a:spcBef>
              <a:buSzPct val="100000"/>
              <a:buChar char="▪"/>
              <a:defRPr sz="4000">
                <a:latin typeface="PP Neue Montreal Book"/>
                <a:ea typeface="PP Neue Montreal Book"/>
              </a:defRPr>
            </a:lvl3pPr>
            <a:lvl4pPr marL="0" lvl="3" indent="1371600" defTabSz="1828800">
              <a:spcBef>
                <a:spcPts val="2000"/>
              </a:spcBef>
              <a:buSzTx/>
              <a:buNone/>
              <a:defRPr sz="4000">
                <a:latin typeface="PP Neue Montreal Book"/>
                <a:ea typeface="PP Neue Montreal Book"/>
              </a:defRPr>
            </a:lvl4pPr>
            <a:lvl5pPr marL="0" lvl="4" indent="1828800" defTabSz="1828800">
              <a:spcBef>
                <a:spcPts val="2000"/>
              </a:spcBef>
              <a:buSzTx/>
              <a:buNone/>
              <a:defRPr sz="4000">
                <a:latin typeface="PP Neue Montreal Book"/>
                <a:ea typeface="PP Neue Montreal Book"/>
              </a:defRPr>
            </a:lvl5pPr>
          </a:lstStyle>
          <a:p>
            <a:pPr/>
            <a:r>
              <a:rPr/>
              <a:t>Body Level One</a:t>
            </a:r>
            <a:endParaRPr/>
          </a:p>
          <a:p>
            <a:pPr lvl="1"/>
            <a:r>
              <a:rPr/>
              <a:t>Body Level Two</a:t>
            </a:r>
            <a:endParaRPr/>
          </a:p>
          <a:p>
            <a:pPr lvl="2"/>
            <a:r>
              <a:rPr/>
              <a:t>Body Level Three</a:t>
            </a:r>
            <a:endParaRPr/>
          </a:p>
          <a:p>
            <a:pPr lvl="3"/>
            <a:r>
              <a:rPr/>
              <a:t>Body Level Four</a:t>
            </a:r>
            <a:endParaRPr/>
          </a:p>
          <a:p>
            <a:pPr lvl="4"/>
            <a:r>
              <a:rPr/>
              <a:t>Body Level Five</a:t>
            </a:r>
            <a:endParaRPr/>
          </a:p>
        </p:txBody>
      </p:sp>
      <p:sp>
        <p:nvSpPr>
          <p:cNvPr id="47" name="Slide Number"/>
          <p:cNvSpPr txBox="true">
            <a:spLocks noGrp="true"/>
          </p:cNvSpPr>
          <p:nvPr>
            <p:ph type="sldNum" idx="2"/>
          </p:nvPr>
        </p:nvSpPr>
        <p:spPr>
          <a:xfrm>
            <a:off x="23138974" y="12712537"/>
            <a:ext cx="233122" cy="233605"/>
          </a:xfrm>
          <a:prstGeom prst="rect"/>
        </p:spPr>
        <p:txBody>
          <a:bodyPr lIns="0" tIns="0" rIns="0" bIns="0" anchor="ctr"/>
          <a:lstStyle>
            <a:lvl1pPr lvl="0" algn="r" defTabSz="1828800">
              <a:defRPr spc="20">
                <a:solidFill>
                  <a:srgbClr val="888888"/>
                </a:solidFill>
                <a:latin typeface="PP Eiko Thin"/>
                <a:ea typeface="PP Eiko Thin"/>
              </a:defRPr>
            </a:lvl1pPr>
          </a:lstStyle>
          <a:p>
            <a:pPr/>
            <a:fld id="{95FB2A76-CAFA-49E5-8649-8DBCB67D92CF}" type="slidenum">
              <a:rPr/>
              <a:t>‹N›</a:t>
            </a:fld>
            <a:endParaRPr/>
          </a:p>
        </p:txBody>
      </p:sp>
      <p:sp>
        <p:nvSpPr>
          <p:cNvPr id="48" name="Text Placeholder 7"/>
          <p:cNvSpPr>
            <a:spLocks noGrp="true"/>
          </p:cNvSpPr>
          <p:nvPr>
            <p:ph type="body" idx="21"/>
          </p:nvPr>
        </p:nvSpPr>
        <p:spPr>
          <a:xfrm>
            <a:off x="2111375" y="1187118"/>
            <a:ext cx="5346701" cy="513347"/>
          </a:xfrm>
          <a:prstGeom prst="rect"/>
        </p:spPr>
        <p:txBody>
          <a:bodyPr lIns="72000" tIns="72000" rIns="72000" bIns="72000" anchor="ctr"/>
          <a:p>
            <a:pPr marL="0" indent="0" defTabSz="1828800">
              <a:spcBef>
                <a:spcPts val="2000"/>
              </a:spcBef>
              <a:buSzTx/>
              <a:buNone/>
              <a:defRPr sz="2800">
                <a:solidFill>
                  <a:srgbClr val="808080"/>
                </a:solidFill>
                <a:latin typeface="PP Neue Montreal Thin"/>
                <a:ea typeface="PP Neue Montreal Thin"/>
              </a:defRPr>
            </a:pPr>
            <a:endParaRPr/>
          </a:p>
        </p:txBody>
      </p:sp>
      <p:pic>
        <p:nvPicPr>
          <p:cNvPr id="49" name="Graphic 8"/>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737937" y="12665761"/>
            <a:ext cx="723908" cy="440639"/>
          </a:xfrm>
          <a:prstGeom prst="rect"/>
          <a:ln w="12700">
            <a:miter lim="800000"/>
          </a:ln>
        </p:spPr>
      </p:pic>
    </p:spTree>
  </p:cSld>
  <p:clrMapOvr>
    <a:masterClrMapping/>
  </p:clrMapOvr>
</p:sldLayout>
</file>

<file path=ppt/slideLayouts/slideLayout19.xml><?xml version="1.0" encoding="utf-8"?>
<p:sldLayout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name="Text &amp; box page 06">
    <p:spTree>
      <p:nvGrpSpPr>
        <p:cNvPr id="50" name=""/>
        <p:cNvGrpSpPr/>
        <p:nvPr/>
      </p:nvGrpSpPr>
      <p:grpSpPr>
        <a:xfrm>
          <a:off x="0" y="0"/>
          <a:ext cx="0" cy="0"/>
          <a:chOff x="0" y="0"/>
          <a:chExt cx="0" cy="0"/>
        </a:xfrm>
      </p:grpSpPr>
      <p:sp>
        <p:nvSpPr>
          <p:cNvPr id="51" name="Slide Number"/>
          <p:cNvSpPr txBox="true">
            <a:spLocks noGrp="true"/>
          </p:cNvSpPr>
          <p:nvPr>
            <p:ph type="sldNum" idx="2"/>
          </p:nvPr>
        </p:nvSpPr>
        <p:spPr>
          <a:xfrm>
            <a:off x="23353183" y="704725"/>
            <a:ext cx="339853" cy="342901"/>
          </a:xfrm>
          <a:prstGeom prst="rect"/>
        </p:spPr>
        <p:txBody>
          <a:bodyPr anchor="t"/>
          <a:lstStyle>
            <a:lvl1pPr lvl="0" algn="just" defTabSz="825500">
              <a:defRPr sz="1500">
                <a:solidFill>
                  <a:srgbClr val="6C6C6C"/>
                </a:solidFill>
                <a:latin typeface="Aktiv Grotesk Regular"/>
                <a:ea typeface="Aktiv Grotesk Regular"/>
              </a:defRPr>
            </a:lvl1pPr>
          </a:lstStyle>
          <a:p>
            <a:pPr/>
            <a:fld id="{8C09ED41-E693-445F-9773-B64BD24AA909}" type="slidenum">
              <a:rPr/>
              <a:t>‹N›</a:t>
            </a:fld>
            <a:endParaRPr/>
          </a:p>
        </p:txBody>
      </p:sp>
      <p:pic>
        <p:nvPicPr>
          <p:cNvPr id="52"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53" name="Presentation Name  |  Object Presentation Subtitle"/>
          <p:cNvSpPr txBox="true">
            <a:spLocks noGrp="true"/>
          </p:cNvSpPr>
          <p:nvPr>
            <p:ph type="body" idx="21"/>
          </p:nvPr>
        </p:nvSpPr>
        <p:spPr>
          <a:xfrm>
            <a:off x="719991" y="672969"/>
            <a:ext cx="10693677" cy="971041"/>
          </a:xfrm>
          <a:prstGeom prst="rect"/>
        </p:spPr>
        <p:txBody>
          <a:bodyPr anchor="ctr">
            <a:noAutofit/>
          </a:bodyPr>
          <a:p>
            <a:pPr marL="0" indent="0" defTabSz="546100">
              <a:lnSpc>
                <a:spcPct val="80000"/>
              </a:lnSpc>
              <a:spcBef>
                <a:spcPts val="0"/>
              </a:spcBef>
              <a:buSzTx/>
              <a:buNone/>
              <a:defRPr sz="2000">
                <a:latin typeface="Aktiv Grotesk Light"/>
                <a:ea typeface="Aktiv Grotesk Light"/>
              </a:defRPr>
            </a:pPr>
            <a:r>
              <a:rPr>
                <a:latin typeface="Aktiv Grotesk Regular"/>
                <a:ea typeface="Aktiv Grotesk Regular"/>
              </a:rPr>
              <a:t>Presentation Name</a:t>
            </a:r>
            <a:r>
              <a:rPr/>
              <a:t>  |  Object Presentation</a:t>
            </a:r>
            <a:br>
              <a:rPr/>
            </a:br>
            <a:r>
              <a:rPr>
                <a:latin typeface="Aktiv Grotesk Regular"/>
                <a:ea typeface="Aktiv Grotesk Regular"/>
              </a:rPr>
              <a:t>Subtitle</a:t>
            </a:r>
            <a:endParaRPr/>
          </a:p>
        </p:txBody>
      </p:sp>
      <p:sp>
        <p:nvSpPr>
          <p:cNvPr id="54" name="background.jpeg"/>
          <p:cNvSpPr>
            <a:spLocks noGrp="true"/>
          </p:cNvSpPr>
          <p:nvPr>
            <p:ph type="pic" idx="22"/>
          </p:nvPr>
        </p:nvSpPr>
        <p:spPr>
          <a:xfrm>
            <a:off x="-4131629" y="3556243"/>
            <a:ext cx="20810734" cy="8255001"/>
          </a:xfrm>
          <a:prstGeom prst="rect"/>
        </p:spPr>
        <p:txBody>
          <a:bodyPr lIns="91439" tIns="45719" rIns="91439" bIns="45719">
            <a:noAutofit/>
          </a:bodyPr>
          <a:p>
            <a:pPr/>
            <a:endParaRPr/>
          </a:p>
        </p:txBody>
      </p:sp>
      <p:sp>
        <p:nvSpPr>
          <p:cNvPr id="55" name="background.jpeg"/>
          <p:cNvSpPr>
            <a:spLocks noGrp="true"/>
          </p:cNvSpPr>
          <p:nvPr>
            <p:ph type="pic" idx="23"/>
          </p:nvPr>
        </p:nvSpPr>
        <p:spPr>
          <a:xfrm>
            <a:off x="7679371" y="3556243"/>
            <a:ext cx="20810734" cy="8255001"/>
          </a:xfrm>
          <a:prstGeom prst="rect"/>
        </p:spPr>
        <p:txBody>
          <a:bodyPr lIns="91439" tIns="45719" rIns="91439" bIns="45719">
            <a:noAutofit/>
          </a:bodyPr>
          <a:p>
            <a:pPr/>
            <a:endParaRPr/>
          </a:p>
        </p:txBody>
      </p:sp>
      <p:sp>
        <p:nvSpPr>
          <p:cNvPr id="56" name="Paragraph or caption relating to above images"/>
          <p:cNvSpPr txBox="true">
            <a:spLocks noGrp="true"/>
          </p:cNvSpPr>
          <p:nvPr>
            <p:ph type="body" idx="24"/>
          </p:nvPr>
        </p:nvSpPr>
        <p:spPr>
          <a:xfrm>
            <a:off x="756302" y="11951020"/>
            <a:ext cx="11034714" cy="431801"/>
          </a:xfrm>
          <a:prstGeom prst="rect"/>
        </p:spPr>
        <p:txBody>
          <a:bodyPr anchor="ctr">
            <a:spAutoFit/>
          </a:bodyPr>
          <a:lstStyle>
            <a:lvl1pPr marL="0" lvl="0" indent="0" algn="ctr" defTabSz="825500">
              <a:lnSpc>
                <a:spcPct val="100000"/>
              </a:lnSpc>
              <a:spcBef>
                <a:spcPts val="0"/>
              </a:spcBef>
              <a:buSzTx/>
              <a:buNone/>
              <a:defRPr sz="2000">
                <a:solidFill>
                  <a:srgbClr val="A9A9A9"/>
                </a:solidFill>
                <a:latin typeface="Aktiv Grotesk Light"/>
                <a:ea typeface="Aktiv Grotesk Light"/>
              </a:defRPr>
            </a:lvl1pPr>
          </a:lstStyle>
          <a:p>
            <a:pPr/>
            <a:r>
              <a:rPr/>
              <a:t>Paragraph or caption relating to above images</a:t>
            </a:r>
            <a:endParaRPr/>
          </a:p>
        </p:txBody>
      </p:sp>
      <p:sp>
        <p:nvSpPr>
          <p:cNvPr id="57" name="Paragraph or caption relating to above images"/>
          <p:cNvSpPr txBox="true">
            <a:spLocks noGrp="true"/>
          </p:cNvSpPr>
          <p:nvPr>
            <p:ph type="body" idx="25"/>
          </p:nvPr>
        </p:nvSpPr>
        <p:spPr>
          <a:xfrm>
            <a:off x="12567302" y="11951020"/>
            <a:ext cx="11034714" cy="431801"/>
          </a:xfrm>
          <a:prstGeom prst="rect"/>
        </p:spPr>
        <p:txBody>
          <a:bodyPr anchor="ctr">
            <a:spAutoFit/>
          </a:bodyPr>
          <a:lstStyle>
            <a:lvl1pPr marL="0" lvl="0" indent="0" algn="ctr" defTabSz="825500">
              <a:lnSpc>
                <a:spcPct val="100000"/>
              </a:lnSpc>
              <a:spcBef>
                <a:spcPts val="0"/>
              </a:spcBef>
              <a:buSzTx/>
              <a:buNone/>
              <a:defRPr sz="2000">
                <a:solidFill>
                  <a:srgbClr val="A9A9A9"/>
                </a:solidFill>
                <a:latin typeface="Aktiv Grotesk Light"/>
                <a:ea typeface="Aktiv Grotesk Light"/>
              </a:defRPr>
            </a:lvl1pPr>
          </a:lstStyle>
          <a:p>
            <a:pPr/>
            <a:r>
              <a:rPr/>
              <a:t>Paragraph or caption relating to above images</a:t>
            </a:r>
            <a:endParaRPr/>
          </a:p>
        </p:txBody>
      </p:sp>
      <p:sp>
        <p:nvSpPr>
          <p:cNvPr id="58" name="Marketing &amp; Communication Department"/>
          <p:cNvSpPr txBox="true">
            <a:spLocks noGrp="true"/>
          </p:cNvSpPr>
          <p:nvPr>
            <p:ph type="body" idx="26"/>
          </p:nvPr>
        </p:nvSpPr>
        <p:spPr>
          <a:xfrm>
            <a:off x="12124591" y="672969"/>
            <a:ext cx="10693677" cy="381001"/>
          </a:xfrm>
          <a:prstGeom prst="rect"/>
        </p:spPr>
        <p:txBody>
          <a:bodyPr anchor="ctr">
            <a:noAutofit/>
          </a:bodyPr>
          <a:lstStyle>
            <a:lvl1pPr marL="0" lvl="0" indent="0" algn="r" defTabSz="546100">
              <a:lnSpc>
                <a:spcPct val="60000"/>
              </a:lnSpc>
              <a:spcBef>
                <a:spcPts val="0"/>
              </a:spcBef>
              <a:buSzTx/>
              <a:buNone/>
              <a:defRPr sz="1500">
                <a:solidFill>
                  <a:srgbClr val="6C6C6C"/>
                </a:solidFill>
                <a:latin typeface="Aktiv Grotesk Light"/>
                <a:ea typeface="Aktiv Grotesk Light"/>
              </a:defRPr>
            </a:lvl1pPr>
          </a:lstStyle>
          <a:p>
            <a:pPr/>
            <a:r>
              <a:rPr/>
              <a:t>Marketing &amp; Communication Department</a:t>
            </a:r>
            <a:endParaRPr/>
          </a:p>
        </p:txBody>
      </p:sp>
      <p:sp>
        <p:nvSpPr>
          <p:cNvPr id="59" name="Strictly confidential | do not share"/>
          <p:cNvSpPr txBox="true">
            <a:spLocks noGrp="true"/>
          </p:cNvSpPr>
          <p:nvPr>
            <p:ph type="body" idx="27"/>
          </p:nvPr>
        </p:nvSpPr>
        <p:spPr>
          <a:xfrm>
            <a:off x="12958395" y="12617450"/>
            <a:ext cx="10693677" cy="381000"/>
          </a:xfrm>
          <a:prstGeom prst="rect"/>
        </p:spPr>
        <p:txBody>
          <a:bodyPr anchor="b">
            <a:noAutofit/>
          </a:bodyPr>
          <a:lstStyle>
            <a:lvl1pPr marL="0" lvl="0" indent="0" algn="r" defTabSz="546100">
              <a:lnSpc>
                <a:spcPct val="60000"/>
              </a:lnSpc>
              <a:spcBef>
                <a:spcPts val="0"/>
              </a:spcBef>
              <a:buSzTx/>
              <a:buNone/>
              <a:defRPr sz="1200">
                <a:solidFill>
                  <a:srgbClr val="6C6C6C"/>
                </a:solidFill>
                <a:latin typeface="Aktiv Grotesk Regular"/>
                <a:ea typeface="Aktiv Grotesk Regular"/>
              </a:defRPr>
            </a:lvl1pPr>
          </a:lstStyle>
          <a:p>
            <a:pPr/>
            <a:r>
              <a:rPr/>
              <a:t>Strictly confidential | do not share</a:t>
            </a:r>
            <a:endParaRPr/>
          </a:p>
        </p:txBody>
      </p:sp>
      <p:sp>
        <p:nvSpPr>
          <p:cNvPr id="60" name="Lorem ipsum dolor sit amet consectetur adipiscing elit"/>
          <p:cNvSpPr txBox="true">
            <a:spLocks noGrp="true"/>
          </p:cNvSpPr>
          <p:nvPr>
            <p:ph type="body" idx="28"/>
          </p:nvPr>
        </p:nvSpPr>
        <p:spPr>
          <a:xfrm>
            <a:off x="-1" y="2164317"/>
            <a:ext cx="24384001" cy="1092201"/>
          </a:xfrm>
          <a:prstGeom prst="rect"/>
        </p:spPr>
        <p:txBody>
          <a:bodyPr>
            <a:spAutoFit/>
          </a:bodyPr>
          <a:lstStyle>
            <a:lvl1pPr marL="0" lvl="0" indent="0" algn="ctr" defTabSz="457200">
              <a:lnSpc>
                <a:spcPct val="80000"/>
              </a:lnSpc>
              <a:spcBef>
                <a:spcPts val="1500"/>
              </a:spcBef>
              <a:buSzTx/>
              <a:buNone/>
              <a:defRPr sz="6500">
                <a:latin typeface="Versace Regular"/>
                <a:ea typeface="Versace Regular"/>
              </a:defRPr>
            </a:lvl1pPr>
          </a:lstStyle>
          <a:p>
            <a:pPr/>
            <a:r>
              <a:rPr/>
              <a:t>Lorem ipsum dolor sit amet consectetur adipiscing elit</a:t>
            </a:r>
            <a:endParaRPr/>
          </a:p>
        </p:txBody>
      </p:sp>
    </p:spTree>
  </p:cSld>
  <p:clrMapOvr>
    <a:masterClrMapping/>
  </p:clrMapOvr>
</p:sldLayout>
</file>

<file path=ppt/slideLayouts/slideLayout2.xml><?xml version="1.0" encoding="utf-8"?>
<p:sldLayout xmlns:a="http://schemas.openxmlformats.org/drawingml/2006/main" xmlns:p="http://schemas.openxmlformats.org/presentationml/2006/main">
  <p:cSld name="Title &amp; Photo">
    <p:spTree>
      <p:nvGrpSpPr>
        <p:cNvPr id="6" name=""/>
        <p:cNvGrpSpPr/>
        <p:nvPr/>
      </p:nvGrpSpPr>
      <p:grpSpPr>
        <a:xfrm>
          <a:off x="0" y="0"/>
          <a:ext cx="0" cy="0"/>
          <a:chOff x="0" y="0"/>
          <a:chExt cx="0" cy="0"/>
        </a:xfrm>
      </p:grpSpPr>
      <p:sp>
        <p:nvSpPr>
          <p:cNvPr id="7" name="666699290_02_crop_3159x1892.jpg"/>
          <p:cNvSpPr>
            <a:spLocks noGrp="true"/>
          </p:cNvSpPr>
          <p:nvPr>
            <p:ph type="pic" idx="21"/>
          </p:nvPr>
        </p:nvSpPr>
        <p:spPr>
          <a:xfrm>
            <a:off x="-1155700" y="-1295400"/>
            <a:ext cx="26746200" cy="16018933"/>
          </a:xfrm>
          <a:prstGeom prst="rect"/>
        </p:spPr>
        <p:txBody>
          <a:bodyPr lIns="91439" tIns="45719" rIns="91439" bIns="45719">
            <a:noAutofit/>
          </a:bodyPr>
          <a:p>
            <a:pPr/>
            <a:endParaRPr/>
          </a:p>
        </p:txBody>
      </p:sp>
      <p:sp>
        <p:nvSpPr>
          <p:cNvPr id="8" name="Presentation Title"/>
          <p:cNvSpPr txBox="true">
            <a:spLocks noGrp="true"/>
          </p:cNvSpPr>
          <p:nvPr>
            <p:ph type="title" hasCustomPrompt="true"/>
          </p:nvPr>
        </p:nvSpPr>
        <p:spPr>
          <a:xfrm>
            <a:off x="1206500" y="7124700"/>
            <a:ext cx="21971000" cy="4648200"/>
          </a:xfrm>
          <a:prstGeom prst="rect"/>
        </p:spPr>
        <p:txBody>
          <a:bodyPr anchor="b"/>
          <a:lstStyle>
            <a:lvl1pPr lvl="0">
              <a:defRPr sz="11600" spc="-232"/>
            </a:lvl1pPr>
          </a:lstStyle>
          <a:p>
            <a:pPr/>
            <a:r>
              <a:rPr/>
              <a:t>Presentation Title</a:t>
            </a:r>
            <a:endParaRPr/>
          </a:p>
        </p:txBody>
      </p:sp>
      <p:sp>
        <p:nvSpPr>
          <p:cNvPr id="9" name="Author and Date"/>
          <p:cNvSpPr txBox="true">
            <a:spLocks noGrp="true"/>
          </p:cNvSpPr>
          <p:nvPr>
            <p:ph type="body" idx="22" hasCustomPrompt="true"/>
          </p:nvPr>
        </p:nvSpPr>
        <p:spPr>
          <a:xfrm>
            <a:off x="1207690" y="1106137"/>
            <a:ext cx="21968621" cy="636979"/>
          </a:xfrm>
          <a:prstGeom prst="rect"/>
        </p:spPr>
        <p:txBody>
          <a:bodyPr lIns="45719" tIns="45719" rIns="45719" bIns="45719"/>
          <a:lstStyle>
            <a:lvl1pPr marL="0" lvl="0" indent="0" defTabSz="825500">
              <a:lnSpc>
                <a:spcPct val="100000"/>
              </a:lnSpc>
              <a:spcBef>
                <a:spcPts val="0"/>
              </a:spcBef>
              <a:buSzTx/>
              <a:buNone/>
              <a:defRPr sz="3600" b="true"/>
            </a:lvl1pPr>
          </a:lstStyle>
          <a:p>
            <a:pPr/>
            <a:r>
              <a:rPr/>
              <a:t>Author and Date</a:t>
            </a:r>
            <a:endParaRPr/>
          </a:p>
        </p:txBody>
      </p:sp>
      <p:sp>
        <p:nvSpPr>
          <p:cNvPr id="10" name="Body Level One…"/>
          <p:cNvSpPr txBox="true">
            <a:spLocks noGrp="true"/>
          </p:cNvSpPr>
          <p:nvPr>
            <p:ph type="body" idx="1" hasCustomPrompt="true"/>
          </p:nvPr>
        </p:nvSpPr>
        <p:spPr>
          <a:xfrm>
            <a:off x="1206500" y="11609910"/>
            <a:ext cx="21971000" cy="1116952"/>
          </a:xfrm>
          <a:prstGeom prst="rect"/>
        </p:spPr>
        <p:txBody>
          <a:bodyPr/>
          <a:lstStyle>
            <a:lvl1pPr marL="0" lvl="0" indent="0" defTabSz="825500">
              <a:lnSpc>
                <a:spcPct val="100000"/>
              </a:lnSpc>
              <a:spcBef>
                <a:spcPts val="0"/>
              </a:spcBef>
              <a:buSzTx/>
              <a:buNone/>
              <a:defRPr sz="5500" b="true"/>
            </a:lvl1pPr>
            <a:lvl2pPr marL="0" lvl="1" indent="457200" defTabSz="825500">
              <a:lnSpc>
                <a:spcPct val="100000"/>
              </a:lnSpc>
              <a:spcBef>
                <a:spcPts val="0"/>
              </a:spcBef>
              <a:buSzTx/>
              <a:buNone/>
              <a:defRPr sz="5500" b="true"/>
            </a:lvl2pPr>
            <a:lvl3pPr marL="0" lvl="2" indent="914400" defTabSz="825500">
              <a:lnSpc>
                <a:spcPct val="100000"/>
              </a:lnSpc>
              <a:spcBef>
                <a:spcPts val="0"/>
              </a:spcBef>
              <a:buSzTx/>
              <a:buNone/>
              <a:defRPr sz="5500" b="true"/>
            </a:lvl3pPr>
            <a:lvl4pPr marL="0" lvl="3" indent="1371600" defTabSz="825500">
              <a:lnSpc>
                <a:spcPct val="100000"/>
              </a:lnSpc>
              <a:spcBef>
                <a:spcPts val="0"/>
              </a:spcBef>
              <a:buSzTx/>
              <a:buNone/>
              <a:defRPr sz="5500" b="true"/>
            </a:lvl4pPr>
            <a:lvl5pPr marL="0" lvl="4" indent="1828800" defTabSz="825500">
              <a:lnSpc>
                <a:spcPct val="100000"/>
              </a:lnSpc>
              <a:spcBef>
                <a:spcPts val="0"/>
              </a:spcBef>
              <a:buSzTx/>
              <a:buNone/>
              <a:defRPr sz="5500" b="true"/>
            </a:lvl5pPr>
          </a:lstStyle>
          <a:p>
            <a:pPr/>
            <a:r>
              <a:rPr/>
              <a:t>Presentation Subtitle</a:t>
            </a:r>
            <a:endParaRPr/>
          </a:p>
          <a:p>
            <a:pPr lvl="1"/>
            <a:endParaRPr/>
          </a:p>
          <a:p>
            <a:pPr lvl="2"/>
            <a:endParaRPr/>
          </a:p>
          <a:p>
            <a:pPr lvl="3"/>
            <a:endParaRPr/>
          </a:p>
          <a:p>
            <a:pPr lvl="4"/>
            <a:endParaRPr/>
          </a:p>
        </p:txBody>
      </p:sp>
      <p:sp>
        <p:nvSpPr>
          <p:cNvPr id="11" name="Slide Number"/>
          <p:cNvSpPr txBox="true">
            <a:spLocks noGrp="true"/>
          </p:cNvSpPr>
          <p:nvPr>
            <p:ph type="sldNum" idx="2"/>
          </p:nvPr>
        </p:nvSpPr>
        <p:spPr>
          <a:prstGeom prst="rect"/>
        </p:spPr>
        <p:txBody>
          <a:bodyPr/>
          <a:p>
            <a:pPr/>
            <a:fld id="{141A12D8-BCC3-486A-8D3F-A64C7319172D}" type="slidenum">
              <a:rPr/>
              <a:t>‹N›</a:t>
            </a:fld>
            <a:endParaRPr/>
          </a:p>
        </p:txBody>
      </p:sp>
    </p:spTree>
  </p:cSld>
  <p:clrMapOvr>
    <a:masterClrMapping/>
  </p:clrMapOvr>
</p:sldLayout>
</file>

<file path=ppt/slideLayouts/slideLayout3.xml><?xml version="1.0" encoding="utf-8"?>
<p:sldLayout xmlns:a="http://schemas.openxmlformats.org/drawingml/2006/main" xmlns:p="http://schemas.openxmlformats.org/presentationml/2006/main">
  <p:cSld name="Title &amp; Photo Alt">
    <p:spTree>
      <p:nvGrpSpPr>
        <p:cNvPr id="61" name=""/>
        <p:cNvGrpSpPr/>
        <p:nvPr/>
      </p:nvGrpSpPr>
      <p:grpSpPr>
        <a:xfrm>
          <a:off x="0" y="0"/>
          <a:ext cx="0" cy="0"/>
          <a:chOff x="0" y="0"/>
          <a:chExt cx="0" cy="0"/>
        </a:xfrm>
      </p:grpSpPr>
      <p:sp>
        <p:nvSpPr>
          <p:cNvPr id="62" name="910457886_1434x1669.jpg"/>
          <p:cNvSpPr>
            <a:spLocks noGrp="true"/>
          </p:cNvSpPr>
          <p:nvPr>
            <p:ph type="pic" idx="21"/>
          </p:nvPr>
        </p:nvSpPr>
        <p:spPr>
          <a:xfrm>
            <a:off x="10972800" y="-203200"/>
            <a:ext cx="12144837" cy="14135100"/>
          </a:xfrm>
          <a:prstGeom prst="rect"/>
        </p:spPr>
        <p:txBody>
          <a:bodyPr lIns="91439" tIns="45719" rIns="91439" bIns="45719">
            <a:noAutofit/>
          </a:bodyPr>
          <a:p>
            <a:pPr/>
            <a:endParaRPr/>
          </a:p>
        </p:txBody>
      </p:sp>
      <p:sp>
        <p:nvSpPr>
          <p:cNvPr id="63" name="Slide Title"/>
          <p:cNvSpPr txBox="true">
            <a:spLocks noGrp="true"/>
          </p:cNvSpPr>
          <p:nvPr>
            <p:ph type="title" hasCustomPrompt="true"/>
          </p:nvPr>
        </p:nvSpPr>
        <p:spPr>
          <a:xfrm>
            <a:off x="1206500" y="1270000"/>
            <a:ext cx="9779000" cy="5882273"/>
          </a:xfrm>
          <a:prstGeom prst="rect"/>
        </p:spPr>
        <p:txBody>
          <a:bodyPr anchor="b"/>
          <a:p>
            <a:pPr/>
            <a:r>
              <a:rPr/>
              <a:t>Slide Title</a:t>
            </a:r>
            <a:endParaRPr/>
          </a:p>
        </p:txBody>
      </p:sp>
      <p:sp>
        <p:nvSpPr>
          <p:cNvPr id="64" name="Body Level One…"/>
          <p:cNvSpPr txBox="true">
            <a:spLocks noGrp="true"/>
          </p:cNvSpPr>
          <p:nvPr>
            <p:ph type="body" idx="1" hasCustomPrompt="true"/>
          </p:nvPr>
        </p:nvSpPr>
        <p:spPr>
          <a:xfrm>
            <a:off x="1206500" y="7060576"/>
            <a:ext cx="9779000" cy="5385424"/>
          </a:xfrm>
          <a:prstGeom prst="rect"/>
        </p:spPr>
        <p:txBody>
          <a:bodyPr/>
          <a:lstStyle>
            <a:lvl1pPr marL="0" lvl="0" indent="0" defTabSz="825500">
              <a:lnSpc>
                <a:spcPct val="100000"/>
              </a:lnSpc>
              <a:spcBef>
                <a:spcPts val="0"/>
              </a:spcBef>
              <a:buSzTx/>
              <a:buNone/>
              <a:defRPr sz="5500" b="true"/>
            </a:lvl1pPr>
            <a:lvl2pPr marL="0" lvl="1" indent="457200" defTabSz="825500">
              <a:lnSpc>
                <a:spcPct val="100000"/>
              </a:lnSpc>
              <a:spcBef>
                <a:spcPts val="0"/>
              </a:spcBef>
              <a:buSzTx/>
              <a:buNone/>
              <a:defRPr sz="5500" b="true"/>
            </a:lvl2pPr>
            <a:lvl3pPr marL="0" lvl="2" indent="914400" defTabSz="825500">
              <a:lnSpc>
                <a:spcPct val="100000"/>
              </a:lnSpc>
              <a:spcBef>
                <a:spcPts val="0"/>
              </a:spcBef>
              <a:buSzTx/>
              <a:buNone/>
              <a:defRPr sz="5500" b="true"/>
            </a:lvl3pPr>
            <a:lvl4pPr marL="0" lvl="3" indent="1371600" defTabSz="825500">
              <a:lnSpc>
                <a:spcPct val="100000"/>
              </a:lnSpc>
              <a:spcBef>
                <a:spcPts val="0"/>
              </a:spcBef>
              <a:buSzTx/>
              <a:buNone/>
              <a:defRPr sz="5500" b="true"/>
            </a:lvl4pPr>
            <a:lvl5pPr marL="0" lvl="4" indent="1828800" defTabSz="825500">
              <a:lnSpc>
                <a:spcPct val="100000"/>
              </a:lnSpc>
              <a:spcBef>
                <a:spcPts val="0"/>
              </a:spcBef>
              <a:buSzTx/>
              <a:buNone/>
              <a:defRPr sz="5500" b="true"/>
            </a:lvl5pPr>
          </a:lstStyle>
          <a:p>
            <a:pPr/>
            <a:r>
              <a:rPr/>
              <a:t>Slide Subtitle</a:t>
            </a:r>
            <a:endParaRPr/>
          </a:p>
          <a:p>
            <a:pPr lvl="1"/>
            <a:endParaRPr/>
          </a:p>
          <a:p>
            <a:pPr lvl="2"/>
            <a:endParaRPr/>
          </a:p>
          <a:p>
            <a:pPr lvl="3"/>
            <a:endParaRPr/>
          </a:p>
          <a:p>
            <a:pPr lvl="4"/>
            <a:endParaRPr/>
          </a:p>
        </p:txBody>
      </p:sp>
      <p:sp>
        <p:nvSpPr>
          <p:cNvPr id="65" name="Slide Number"/>
          <p:cNvSpPr txBox="true">
            <a:spLocks noGrp="true"/>
          </p:cNvSpPr>
          <p:nvPr>
            <p:ph type="sldNum" idx="2"/>
          </p:nvPr>
        </p:nvSpPr>
        <p:spPr>
          <a:xfrm>
            <a:off x="12001499" y="13085233"/>
            <a:ext cx="368505" cy="374600"/>
          </a:xfrm>
          <a:prstGeom prst="rect"/>
        </p:spPr>
        <p:txBody>
          <a:bodyPr/>
          <a:p>
            <a:pPr/>
            <a:fld id="{538357D6-2172-4C15-9FA8-3AD8E9C248C5}" type="slidenum">
              <a:rPr/>
              <a:t>‹N›</a:t>
            </a:fld>
            <a:endParaRPr/>
          </a:p>
        </p:txBody>
      </p:sp>
    </p:spTree>
  </p:cSld>
  <p:clrMapOvr>
    <a:masterClrMapping/>
  </p:clrMapOvr>
</p:sldLayout>
</file>

<file path=ppt/slideLayouts/slideLayout4.xml><?xml version="1.0" encoding="utf-8"?>
<p:sldLayout xmlns:a="http://schemas.openxmlformats.org/drawingml/2006/main" xmlns:p="http://schemas.openxmlformats.org/presentationml/2006/main">
  <p:cSld name="Title &amp; Bullets">
    <p:spTree>
      <p:nvGrpSpPr>
        <p:cNvPr id="66" name=""/>
        <p:cNvGrpSpPr/>
        <p:nvPr/>
      </p:nvGrpSpPr>
      <p:grpSpPr>
        <a:xfrm>
          <a:off x="0" y="0"/>
          <a:ext cx="0" cy="0"/>
          <a:chOff x="0" y="0"/>
          <a:chExt cx="0" cy="0"/>
        </a:xfrm>
      </p:grpSpPr>
      <p:sp>
        <p:nvSpPr>
          <p:cNvPr id="67" name="Slide Title"/>
          <p:cNvSpPr txBox="true">
            <a:spLocks noGrp="true"/>
          </p:cNvSpPr>
          <p:nvPr>
            <p:ph type="title" hasCustomPrompt="true"/>
          </p:nvPr>
        </p:nvSpPr>
        <p:spPr>
          <a:prstGeom prst="rect"/>
        </p:spPr>
        <p:txBody>
          <a:bodyPr/>
          <a:p>
            <a:pPr/>
            <a:r>
              <a:rPr/>
              <a:t>Slide Title</a:t>
            </a:r>
            <a:endParaRPr/>
          </a:p>
        </p:txBody>
      </p:sp>
      <p:sp>
        <p:nvSpPr>
          <p:cNvPr id="68" name="Slide Subtitle"/>
          <p:cNvSpPr txBox="true">
            <a:spLocks noGrp="true"/>
          </p:cNvSpPr>
          <p:nvPr>
            <p:ph type="body" idx="21" hasCustomPrompt="true"/>
          </p:nvPr>
        </p:nvSpPr>
        <p:spPr>
          <a:xfrm>
            <a:off x="1206500" y="2372962"/>
            <a:ext cx="21971000" cy="934780"/>
          </a:xfrm>
          <a:prstGeom prst="rect"/>
        </p:spPr>
        <p:txBody>
          <a:bodyPr lIns="45719" tIns="45719" rIns="45719" bIns="45719"/>
          <a:lstStyle>
            <a:lvl1pPr marL="0" lvl="0" indent="0" defTabSz="825500">
              <a:lnSpc>
                <a:spcPct val="100000"/>
              </a:lnSpc>
              <a:spcBef>
                <a:spcPts val="0"/>
              </a:spcBef>
              <a:buSzTx/>
              <a:buNone/>
              <a:defRPr sz="5500" b="true"/>
            </a:lvl1pPr>
          </a:lstStyle>
          <a:p>
            <a:pPr/>
            <a:r>
              <a:rPr/>
              <a:t>Slide Subtitle</a:t>
            </a:r>
            <a:endParaRPr/>
          </a:p>
        </p:txBody>
      </p:sp>
      <p:sp>
        <p:nvSpPr>
          <p:cNvPr id="69" name="Body Level One…"/>
          <p:cNvSpPr txBox="true">
            <a:spLocks noGrp="true"/>
          </p:cNvSpPr>
          <p:nvPr>
            <p:ph type="body" idx="1" hasCustomPrompt="true"/>
          </p:nvPr>
        </p:nvSpPr>
        <p:spPr>
          <a:prstGeom prst="rect"/>
        </p:spPr>
        <p:txBody>
          <a:bodyPr/>
          <a:p>
            <a:pPr/>
            <a:r>
              <a:rPr/>
              <a:t>Slide bullet text</a:t>
            </a:r>
            <a:endParaRPr/>
          </a:p>
          <a:p>
            <a:pPr lvl="1"/>
            <a:endParaRPr/>
          </a:p>
          <a:p>
            <a:pPr lvl="2"/>
            <a:endParaRPr/>
          </a:p>
          <a:p>
            <a:pPr lvl="3"/>
            <a:endParaRPr/>
          </a:p>
          <a:p>
            <a:pPr lvl="4"/>
            <a:endParaRPr/>
          </a:p>
        </p:txBody>
      </p:sp>
      <p:sp>
        <p:nvSpPr>
          <p:cNvPr id="70" name="Slide Number"/>
          <p:cNvSpPr txBox="true">
            <a:spLocks noGrp="true"/>
          </p:cNvSpPr>
          <p:nvPr>
            <p:ph type="sldNum" idx="2"/>
          </p:nvPr>
        </p:nvSpPr>
        <p:spPr>
          <a:prstGeom prst="rect"/>
        </p:spPr>
        <p:txBody>
          <a:bodyPr/>
          <a:p>
            <a:pPr/>
            <a:fld id="{A0B180B1-FB91-407E-A17A-2E632E11C31A}" type="slidenum">
              <a:rPr/>
              <a:t>‹N›</a:t>
            </a:fld>
            <a:endParaRPr/>
          </a:p>
        </p:txBody>
      </p:sp>
    </p:spTree>
  </p:cSld>
  <p:clrMapOvr>
    <a:masterClrMapping/>
  </p:clrMapOvr>
</p:sldLayout>
</file>

<file path=ppt/slideLayouts/slideLayout5.xml><?xml version="1.0" encoding="utf-8"?>
<p:sldLayout xmlns:a="http://schemas.openxmlformats.org/drawingml/2006/main" xmlns:p="http://schemas.openxmlformats.org/presentationml/2006/main">
  <p:cSld name="Bullets">
    <p:spTree>
      <p:nvGrpSpPr>
        <p:cNvPr id="71" name=""/>
        <p:cNvGrpSpPr/>
        <p:nvPr/>
      </p:nvGrpSpPr>
      <p:grpSpPr>
        <a:xfrm>
          <a:off x="0" y="0"/>
          <a:ext cx="0" cy="0"/>
          <a:chOff x="0" y="0"/>
          <a:chExt cx="0" cy="0"/>
        </a:xfrm>
      </p:grpSpPr>
      <p:sp>
        <p:nvSpPr>
          <p:cNvPr id="72" name="Body Level One…"/>
          <p:cNvSpPr txBox="true">
            <a:spLocks noGrp="true"/>
          </p:cNvSpPr>
          <p:nvPr>
            <p:ph type="body" idx="1" hasCustomPrompt="true"/>
          </p:nvPr>
        </p:nvSpPr>
        <p:spPr>
          <a:prstGeom prst="rect"/>
        </p:spPr>
        <p:txBody>
          <a:bodyPr numCol="2" spcCol="1098550"/>
          <a:p>
            <a:pPr/>
            <a:r>
              <a:rPr/>
              <a:t>Slide bullet text</a:t>
            </a:r>
            <a:endParaRPr/>
          </a:p>
          <a:p>
            <a:pPr lvl="1"/>
            <a:endParaRPr/>
          </a:p>
          <a:p>
            <a:pPr lvl="2"/>
            <a:endParaRPr/>
          </a:p>
          <a:p>
            <a:pPr lvl="3"/>
            <a:endParaRPr/>
          </a:p>
          <a:p>
            <a:pPr lvl="4"/>
            <a:endParaRPr/>
          </a:p>
        </p:txBody>
      </p:sp>
      <p:sp>
        <p:nvSpPr>
          <p:cNvPr id="73" name="Slide Number"/>
          <p:cNvSpPr txBox="true">
            <a:spLocks noGrp="true"/>
          </p:cNvSpPr>
          <p:nvPr>
            <p:ph type="sldNum" idx="2"/>
          </p:nvPr>
        </p:nvSpPr>
        <p:spPr>
          <a:prstGeom prst="rect"/>
        </p:spPr>
        <p:txBody>
          <a:bodyPr/>
          <a:p>
            <a:pPr/>
            <a:fld id="{E43DF0B1-74E1-4D1F-8179-9B605FC6FFDC}" type="slidenum">
              <a:rPr/>
              <a:t>‹N›</a:t>
            </a:fld>
            <a:endParaRPr/>
          </a:p>
        </p:txBody>
      </p:sp>
    </p:spTree>
  </p:cSld>
  <p:clrMapOvr>
    <a:masterClrMapping/>
  </p:clrMapOvr>
</p:sldLayout>
</file>

<file path=ppt/slideLayouts/slideLayout6.xml><?xml version="1.0" encoding="utf-8"?>
<p:sldLayout xmlns:a="http://schemas.openxmlformats.org/drawingml/2006/main" xmlns:p="http://schemas.openxmlformats.org/presentationml/2006/main">
  <p:cSld name="Title, Bullets &amp; Photo">
    <p:spTree>
      <p:nvGrpSpPr>
        <p:cNvPr id="74" name=""/>
        <p:cNvGrpSpPr/>
        <p:nvPr/>
      </p:nvGrpSpPr>
      <p:grpSpPr>
        <a:xfrm>
          <a:off x="0" y="0"/>
          <a:ext cx="0" cy="0"/>
          <a:chOff x="0" y="0"/>
          <a:chExt cx="0" cy="0"/>
        </a:xfrm>
      </p:grpSpPr>
      <p:sp>
        <p:nvSpPr>
          <p:cNvPr id="75" name="Slide Subtitle"/>
          <p:cNvSpPr txBox="true">
            <a:spLocks noGrp="true"/>
          </p:cNvSpPr>
          <p:nvPr>
            <p:ph type="body" idx="21" hasCustomPrompt="true"/>
          </p:nvPr>
        </p:nvSpPr>
        <p:spPr>
          <a:xfrm>
            <a:off x="1206500" y="2372962"/>
            <a:ext cx="9779000" cy="934780"/>
          </a:xfrm>
          <a:prstGeom prst="rect"/>
        </p:spPr>
        <p:txBody>
          <a:bodyPr lIns="45719" tIns="45719" rIns="45719" bIns="45719"/>
          <a:lstStyle>
            <a:lvl1pPr marL="0" lvl="0" indent="0" defTabSz="825500">
              <a:lnSpc>
                <a:spcPct val="100000"/>
              </a:lnSpc>
              <a:spcBef>
                <a:spcPts val="0"/>
              </a:spcBef>
              <a:buSzTx/>
              <a:buNone/>
              <a:defRPr sz="5500" b="true"/>
            </a:lvl1pPr>
          </a:lstStyle>
          <a:p>
            <a:pPr/>
            <a:r>
              <a:rPr/>
              <a:t>Slide Subtitle</a:t>
            </a:r>
            <a:endParaRPr/>
          </a:p>
        </p:txBody>
      </p:sp>
      <p:sp>
        <p:nvSpPr>
          <p:cNvPr id="76" name="Body Level One…"/>
          <p:cNvSpPr txBox="true">
            <a:spLocks noGrp="true"/>
          </p:cNvSpPr>
          <p:nvPr>
            <p:ph type="body" idx="1" hasCustomPrompt="true"/>
          </p:nvPr>
        </p:nvSpPr>
        <p:spPr>
          <a:xfrm>
            <a:off x="1206500" y="4248504"/>
            <a:ext cx="9779000" cy="8256630"/>
          </a:xfrm>
          <a:prstGeom prst="rect"/>
        </p:spPr>
        <p:txBody>
          <a:bodyPr/>
          <a:p>
            <a:pPr/>
            <a:r>
              <a:rPr/>
              <a:t>Slide bullet text</a:t>
            </a:r>
            <a:endParaRPr/>
          </a:p>
          <a:p>
            <a:pPr lvl="1"/>
            <a:endParaRPr/>
          </a:p>
          <a:p>
            <a:pPr lvl="2"/>
            <a:endParaRPr/>
          </a:p>
          <a:p>
            <a:pPr lvl="3"/>
            <a:endParaRPr/>
          </a:p>
          <a:p>
            <a:pPr lvl="4"/>
            <a:endParaRPr/>
          </a:p>
        </p:txBody>
      </p:sp>
      <p:sp>
        <p:nvSpPr>
          <p:cNvPr id="77" name="660384004_1290x1720.jpg"/>
          <p:cNvSpPr>
            <a:spLocks noGrp="true"/>
          </p:cNvSpPr>
          <p:nvPr>
            <p:ph type="pic" idx="22"/>
          </p:nvPr>
        </p:nvSpPr>
        <p:spPr>
          <a:xfrm>
            <a:off x="12192000" y="-407266"/>
            <a:ext cx="10916874" cy="14555832"/>
          </a:xfrm>
          <a:prstGeom prst="rect"/>
        </p:spPr>
        <p:txBody>
          <a:bodyPr lIns="91439" tIns="45719" rIns="91439" bIns="45719">
            <a:noAutofit/>
          </a:bodyPr>
          <a:p>
            <a:pPr/>
            <a:endParaRPr/>
          </a:p>
        </p:txBody>
      </p:sp>
      <p:sp>
        <p:nvSpPr>
          <p:cNvPr id="78" name="Slide Title"/>
          <p:cNvSpPr txBox="true">
            <a:spLocks noGrp="true"/>
          </p:cNvSpPr>
          <p:nvPr>
            <p:ph type="title" hasCustomPrompt="true"/>
          </p:nvPr>
        </p:nvSpPr>
        <p:spPr>
          <a:xfrm>
            <a:off x="1206500" y="1079500"/>
            <a:ext cx="9779000" cy="1435100"/>
          </a:xfrm>
          <a:prstGeom prst="rect"/>
        </p:spPr>
        <p:txBody>
          <a:bodyPr/>
          <a:p>
            <a:pPr/>
            <a:r>
              <a:rPr/>
              <a:t>Slide Title</a:t>
            </a:r>
            <a:endParaRPr/>
          </a:p>
        </p:txBody>
      </p:sp>
      <p:sp>
        <p:nvSpPr>
          <p:cNvPr id="79" name="Slide Number"/>
          <p:cNvSpPr txBox="true">
            <a:spLocks noGrp="true"/>
          </p:cNvSpPr>
          <p:nvPr>
            <p:ph type="sldNum" idx="2"/>
          </p:nvPr>
        </p:nvSpPr>
        <p:spPr>
          <a:prstGeom prst="rect"/>
        </p:spPr>
        <p:txBody>
          <a:bodyPr/>
          <a:p>
            <a:pPr/>
            <a:fld id="{603FF07E-97C3-46E2-965F-544ECF33686C}" type="slidenum">
              <a:rPr/>
              <a:t>‹N›</a:t>
            </a:fld>
            <a:endParaRPr/>
          </a:p>
        </p:txBody>
      </p:sp>
    </p:spTree>
  </p:cSld>
  <p:clrMapOvr>
    <a:masterClrMapping/>
  </p:clrMapOvr>
</p:sldLayout>
</file>

<file path=ppt/slideLayouts/slideLayout7.xml><?xml version="1.0" encoding="utf-8"?>
<p:sldLayout xmlns:a="http://schemas.openxmlformats.org/drawingml/2006/main" xmlns:p="http://schemas.openxmlformats.org/presentationml/2006/main">
  <p:cSld name="Section">
    <p:spTree>
      <p:nvGrpSpPr>
        <p:cNvPr id="80" name=""/>
        <p:cNvGrpSpPr/>
        <p:nvPr/>
      </p:nvGrpSpPr>
      <p:grpSpPr>
        <a:xfrm>
          <a:off x="0" y="0"/>
          <a:ext cx="0" cy="0"/>
          <a:chOff x="0" y="0"/>
          <a:chExt cx="0" cy="0"/>
        </a:xfrm>
      </p:grpSpPr>
      <p:sp>
        <p:nvSpPr>
          <p:cNvPr id="81" name="Section Title"/>
          <p:cNvSpPr txBox="true">
            <a:spLocks noGrp="true"/>
          </p:cNvSpPr>
          <p:nvPr>
            <p:ph type="title" hasCustomPrompt="true"/>
          </p:nvPr>
        </p:nvSpPr>
        <p:spPr>
          <a:xfrm>
            <a:off x="1206496" y="4533900"/>
            <a:ext cx="21971004" cy="4648200"/>
          </a:xfrm>
          <a:prstGeom prst="rect"/>
        </p:spPr>
        <p:txBody>
          <a:bodyPr anchor="ctr"/>
          <a:lstStyle>
            <a:lvl1pPr lvl="0">
              <a:defRPr sz="11600" b="false" spc="-232">
                <a:latin typeface="Helvetica Neue Medium"/>
                <a:ea typeface="Helvetica Neue Medium"/>
              </a:defRPr>
            </a:lvl1pPr>
          </a:lstStyle>
          <a:p>
            <a:pPr/>
            <a:r>
              <a:rPr/>
              <a:t>Section Title</a:t>
            </a:r>
            <a:endParaRPr/>
          </a:p>
        </p:txBody>
      </p:sp>
      <p:sp>
        <p:nvSpPr>
          <p:cNvPr id="82" name="Slide Number"/>
          <p:cNvSpPr txBox="true">
            <a:spLocks noGrp="true"/>
          </p:cNvSpPr>
          <p:nvPr>
            <p:ph type="sldNum" idx="2"/>
          </p:nvPr>
        </p:nvSpPr>
        <p:spPr>
          <a:xfrm>
            <a:off x="12001499" y="13085233"/>
            <a:ext cx="368505" cy="374600"/>
          </a:xfrm>
          <a:prstGeom prst="rect"/>
        </p:spPr>
        <p:txBody>
          <a:bodyPr/>
          <a:p>
            <a:pPr/>
            <a:fld id="{29CD9EBC-A700-497C-8E42-0CCED4E970BB}" type="slidenum">
              <a:rPr/>
              <a:t>‹N›</a:t>
            </a:fld>
            <a:endParaRPr/>
          </a:p>
        </p:txBody>
      </p:sp>
    </p:spTree>
  </p:cSld>
  <p:clrMapOvr>
    <a:masterClrMapping/>
  </p:clrMapOvr>
</p:sldLayout>
</file>

<file path=ppt/slideLayouts/slideLayout8.xml><?xml version="1.0" encoding="utf-8"?>
<p:sldLayout xmlns:a="http://schemas.openxmlformats.org/drawingml/2006/main" xmlns:p="http://schemas.openxmlformats.org/presentationml/2006/main">
  <p:cSld name="Title Only">
    <p:spTree>
      <p:nvGrpSpPr>
        <p:cNvPr id="83" name=""/>
        <p:cNvGrpSpPr/>
        <p:nvPr/>
      </p:nvGrpSpPr>
      <p:grpSpPr>
        <a:xfrm>
          <a:off x="0" y="0"/>
          <a:ext cx="0" cy="0"/>
          <a:chOff x="0" y="0"/>
          <a:chExt cx="0" cy="0"/>
        </a:xfrm>
      </p:grpSpPr>
      <p:sp>
        <p:nvSpPr>
          <p:cNvPr id="84" name="Slide Title"/>
          <p:cNvSpPr txBox="true">
            <a:spLocks noGrp="true"/>
          </p:cNvSpPr>
          <p:nvPr>
            <p:ph type="title" hasCustomPrompt="true"/>
          </p:nvPr>
        </p:nvSpPr>
        <p:spPr>
          <a:xfrm>
            <a:off x="1206500" y="1079500"/>
            <a:ext cx="21971000" cy="1434949"/>
          </a:xfrm>
          <a:prstGeom prst="rect"/>
        </p:spPr>
        <p:txBody>
          <a:bodyPr/>
          <a:p>
            <a:pPr/>
            <a:r>
              <a:rPr/>
              <a:t>Slide Title</a:t>
            </a:r>
            <a:endParaRPr/>
          </a:p>
        </p:txBody>
      </p:sp>
      <p:sp>
        <p:nvSpPr>
          <p:cNvPr id="85" name="Slide Subtitle"/>
          <p:cNvSpPr txBox="true">
            <a:spLocks noGrp="true"/>
          </p:cNvSpPr>
          <p:nvPr>
            <p:ph type="body" idx="21" hasCustomPrompt="true"/>
          </p:nvPr>
        </p:nvSpPr>
        <p:spPr>
          <a:xfrm>
            <a:off x="1206500" y="2372962"/>
            <a:ext cx="21971000" cy="934780"/>
          </a:xfrm>
          <a:prstGeom prst="rect"/>
        </p:spPr>
        <p:txBody>
          <a:bodyPr lIns="45719" tIns="45719" rIns="45719" bIns="45719"/>
          <a:lstStyle>
            <a:lvl1pPr marL="0" lvl="0" indent="0" defTabSz="825500">
              <a:lnSpc>
                <a:spcPct val="100000"/>
              </a:lnSpc>
              <a:spcBef>
                <a:spcPts val="0"/>
              </a:spcBef>
              <a:buSzTx/>
              <a:buNone/>
              <a:defRPr sz="5500" b="true"/>
            </a:lvl1pPr>
          </a:lstStyle>
          <a:p>
            <a:pPr/>
            <a:r>
              <a:rPr/>
              <a:t>Slide Subtitle</a:t>
            </a:r>
            <a:endParaRPr/>
          </a:p>
        </p:txBody>
      </p:sp>
      <p:sp>
        <p:nvSpPr>
          <p:cNvPr id="86" name="Slide Number"/>
          <p:cNvSpPr txBox="true">
            <a:spLocks noGrp="true"/>
          </p:cNvSpPr>
          <p:nvPr>
            <p:ph type="sldNum" idx="2"/>
          </p:nvPr>
        </p:nvSpPr>
        <p:spPr>
          <a:prstGeom prst="rect"/>
        </p:spPr>
        <p:txBody>
          <a:bodyPr/>
          <a:p>
            <a:pPr/>
            <a:fld id="{CE3295BF-4A8B-4448-B813-BFD0A8505CB3}" type="slidenum">
              <a:rPr/>
              <a:t>‹N›</a:t>
            </a:fld>
            <a:endParaRPr/>
          </a:p>
        </p:txBody>
      </p:sp>
    </p:spTree>
  </p:cSld>
  <p:clrMapOvr>
    <a:masterClrMapping/>
  </p:clrMapOvr>
</p:sldLayout>
</file>

<file path=ppt/slideLayouts/slideLayout9.xml><?xml version="1.0" encoding="utf-8"?>
<p:sldLayout xmlns:a="http://schemas.openxmlformats.org/drawingml/2006/main" xmlns:p="http://schemas.openxmlformats.org/presentationml/2006/main">
  <p:cSld name="Agenda">
    <p:spTree>
      <p:nvGrpSpPr>
        <p:cNvPr id="87" name=""/>
        <p:cNvGrpSpPr/>
        <p:nvPr/>
      </p:nvGrpSpPr>
      <p:grpSpPr>
        <a:xfrm>
          <a:off x="0" y="0"/>
          <a:ext cx="0" cy="0"/>
          <a:chOff x="0" y="0"/>
          <a:chExt cx="0" cy="0"/>
        </a:xfrm>
      </p:grpSpPr>
      <p:sp>
        <p:nvSpPr>
          <p:cNvPr id="88" name="Agenda Title"/>
          <p:cNvSpPr txBox="true">
            <a:spLocks noGrp="true"/>
          </p:cNvSpPr>
          <p:nvPr>
            <p:ph type="title" hasCustomPrompt="true"/>
          </p:nvPr>
        </p:nvSpPr>
        <p:spPr>
          <a:xfrm>
            <a:off x="1206500" y="1079500"/>
            <a:ext cx="21971000" cy="1435100"/>
          </a:xfrm>
          <a:prstGeom prst="rect"/>
        </p:spPr>
        <p:txBody>
          <a:bodyPr/>
          <a:p>
            <a:pPr/>
            <a:r>
              <a:rPr/>
              <a:t>Agenda Title</a:t>
            </a:r>
            <a:endParaRPr/>
          </a:p>
        </p:txBody>
      </p:sp>
      <p:sp>
        <p:nvSpPr>
          <p:cNvPr id="89" name="Agenda Subtitle"/>
          <p:cNvSpPr txBox="true">
            <a:spLocks noGrp="true"/>
          </p:cNvSpPr>
          <p:nvPr>
            <p:ph type="body" idx="21" hasCustomPrompt="true"/>
          </p:nvPr>
        </p:nvSpPr>
        <p:spPr>
          <a:xfrm>
            <a:off x="1206500" y="2372962"/>
            <a:ext cx="21971000" cy="934780"/>
          </a:xfrm>
          <a:prstGeom prst="rect"/>
        </p:spPr>
        <p:txBody>
          <a:bodyPr lIns="45719" tIns="45719" rIns="45719" bIns="45719"/>
          <a:lstStyle>
            <a:lvl1pPr marL="0" lvl="0" indent="0" defTabSz="825500">
              <a:lnSpc>
                <a:spcPct val="100000"/>
              </a:lnSpc>
              <a:spcBef>
                <a:spcPts val="0"/>
              </a:spcBef>
              <a:buSzTx/>
              <a:buNone/>
              <a:defRPr sz="5500" b="true"/>
            </a:lvl1pPr>
          </a:lstStyle>
          <a:p>
            <a:pPr/>
            <a:r>
              <a:rPr/>
              <a:t>Agenda Subtitle</a:t>
            </a:r>
            <a:endParaRPr/>
          </a:p>
        </p:txBody>
      </p:sp>
      <p:sp>
        <p:nvSpPr>
          <p:cNvPr id="90" name="Body Level One…"/>
          <p:cNvSpPr txBox="true">
            <a:spLocks noGrp="true"/>
          </p:cNvSpPr>
          <p:nvPr>
            <p:ph type="body" idx="1" hasCustomPrompt="true"/>
          </p:nvPr>
        </p:nvSpPr>
        <p:spPr>
          <a:prstGeom prst="rect"/>
        </p:spPr>
        <p:txBody>
          <a:bodyPr/>
          <a:lstStyle>
            <a:lvl1pPr marL="0" lvl="0" indent="0" defTabSz="825500">
              <a:lnSpc>
                <a:spcPct val="100000"/>
              </a:lnSpc>
              <a:spcBef>
                <a:spcPts val="1800"/>
              </a:spcBef>
              <a:buSzTx/>
              <a:buNone/>
              <a:defRPr sz="5500" spc="-55"/>
            </a:lvl1pPr>
            <a:lvl2pPr marL="0" lvl="1" indent="457200" defTabSz="825500">
              <a:lnSpc>
                <a:spcPct val="100000"/>
              </a:lnSpc>
              <a:spcBef>
                <a:spcPts val="1800"/>
              </a:spcBef>
              <a:buSzTx/>
              <a:buNone/>
              <a:defRPr sz="5500" spc="-55"/>
            </a:lvl2pPr>
            <a:lvl3pPr marL="0" lvl="2" indent="914400" defTabSz="825500">
              <a:lnSpc>
                <a:spcPct val="100000"/>
              </a:lnSpc>
              <a:spcBef>
                <a:spcPts val="1800"/>
              </a:spcBef>
              <a:buSzTx/>
              <a:buNone/>
              <a:defRPr sz="5500" spc="-55"/>
            </a:lvl3pPr>
            <a:lvl4pPr marL="0" lvl="3" indent="1371600" defTabSz="825500">
              <a:lnSpc>
                <a:spcPct val="100000"/>
              </a:lnSpc>
              <a:spcBef>
                <a:spcPts val="1800"/>
              </a:spcBef>
              <a:buSzTx/>
              <a:buNone/>
              <a:defRPr sz="5500" spc="-55"/>
            </a:lvl4pPr>
            <a:lvl5pPr marL="0" lvl="4" indent="1828800" defTabSz="825500">
              <a:lnSpc>
                <a:spcPct val="100000"/>
              </a:lnSpc>
              <a:spcBef>
                <a:spcPts val="1800"/>
              </a:spcBef>
              <a:buSzTx/>
              <a:buNone/>
              <a:defRPr sz="5500" spc="-55"/>
            </a:lvl5pPr>
          </a:lstStyle>
          <a:p>
            <a:pPr/>
            <a:r>
              <a:rPr/>
              <a:t>Agenda Topics</a:t>
            </a:r>
            <a:endParaRPr/>
          </a:p>
          <a:p>
            <a:pPr lvl="1"/>
            <a:endParaRPr/>
          </a:p>
          <a:p>
            <a:pPr lvl="2"/>
            <a:endParaRPr/>
          </a:p>
          <a:p>
            <a:pPr lvl="3"/>
            <a:endParaRPr/>
          </a:p>
          <a:p>
            <a:pPr lvl="4"/>
            <a:endParaRPr/>
          </a:p>
        </p:txBody>
      </p:sp>
      <p:sp>
        <p:nvSpPr>
          <p:cNvPr id="91" name="Slide Number"/>
          <p:cNvSpPr txBox="true">
            <a:spLocks noGrp="true"/>
          </p:cNvSpPr>
          <p:nvPr>
            <p:ph type="sldNum" idx="2"/>
          </p:nvPr>
        </p:nvSpPr>
        <p:spPr>
          <a:prstGeom prst="rect"/>
        </p:spPr>
        <p:txBody>
          <a:bodyPr/>
          <a:p>
            <a:pPr/>
            <a:fld id="{CB37E1CB-DDD1-447D-8E0B-2C4383FF765F}" type="slidenum">
              <a:rPr/>
              <a:t>‹N›</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8" Type="http://schemas.openxmlformats.org/officeDocument/2006/relationships/slideLayout" Target="../slideLayouts/slideLayout9.xml" /><Relationship Id="rId7" Type="http://schemas.openxmlformats.org/officeDocument/2006/relationships/slideLayout" Target="../slideLayouts/slideLayout8.xml" /><Relationship Id="rId9" Type="http://schemas.openxmlformats.org/officeDocument/2006/relationships/slideLayout" Target="../slideLayouts/slideLayout10.xml" /><Relationship Id="rId5" Type="http://schemas.openxmlformats.org/officeDocument/2006/relationships/slideLayout" Target="../slideLayouts/slideLayout6.xml" /><Relationship Id="rId6" Type="http://schemas.openxmlformats.org/officeDocument/2006/relationships/slideLayout" Target="../slideLayouts/slideLayout7.xml" /><Relationship Id="rId11" Type="http://schemas.openxmlformats.org/officeDocument/2006/relationships/slideLayout" Target="../slideLayouts/slideLayout12.xml" /><Relationship Id="rId13" Type="http://schemas.openxmlformats.org/officeDocument/2006/relationships/slideLayout" Target="../slideLayouts/slideLayout14.xml" /><Relationship Id="rId15" Type="http://schemas.openxmlformats.org/officeDocument/2006/relationships/slideLayout" Target="../slideLayouts/slideLayout16.xml" /><Relationship Id="rId10" Type="http://schemas.openxmlformats.org/officeDocument/2006/relationships/slideLayout" Target="../slideLayouts/slideLayout11.xml" /><Relationship Id="rId0" Type="http://schemas.openxmlformats.org/officeDocument/2006/relationships/slideLayout" Target="../slideLayouts/slideLayout1.xml" /><Relationship Id="rId14" Type="http://schemas.openxmlformats.org/officeDocument/2006/relationships/slideLayout" Target="../slideLayouts/slideLayout15.xml" /><Relationship Id="rId19" Type="http://schemas.openxmlformats.org/officeDocument/2006/relationships/theme" Target="../theme/theme1.xml" /><Relationship Id="rId16" Type="http://schemas.openxmlformats.org/officeDocument/2006/relationships/slideLayout" Target="../slideLayouts/slideLayout17.xml" /><Relationship Id="rId1" Type="http://schemas.openxmlformats.org/officeDocument/2006/relationships/slideLayout" Target="../slideLayouts/slideLayout2.xml" /><Relationship Id="rId2" Type="http://schemas.openxmlformats.org/officeDocument/2006/relationships/slideLayout" Target="../slideLayouts/slideLayout3.xml" /><Relationship Id="rId17" Type="http://schemas.openxmlformats.org/officeDocument/2006/relationships/slideLayout" Target="../slideLayouts/slideLayout18.xml" /><Relationship Id="rId12" Type="http://schemas.openxmlformats.org/officeDocument/2006/relationships/slideLayout" Target="../slideLayouts/slideLayout13.xml" /><Relationship Id="rId3" Type="http://schemas.openxmlformats.org/officeDocument/2006/relationships/slideLayout" Target="../slideLayouts/slideLayout4.xml" /><Relationship Id="rId18" Type="http://schemas.openxmlformats.org/officeDocument/2006/relationships/slideLayout" Target="../slideLayouts/slideLayout19.xml" /><Relationship Id="rId4" Type="http://schemas.openxmlformats.org/officeDocument/2006/relationships/slideLayout" Target="../slideLayouts/slideLayout5.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 name="Slide Title"/>
          <p:cNvSpPr txBox="true">
            <a:spLocks noGrp="true"/>
          </p:cNvSpPr>
          <p:nvPr>
            <p:ph type="title" hasCustomPrompt="true"/>
          </p:nvPr>
        </p:nvSpPr>
        <p:spPr>
          <a:xfrm>
            <a:off x="1206500" y="1079500"/>
            <a:ext cx="21971000" cy="1433163"/>
          </a:xfrm>
          <a:prstGeom prst="rect"/>
          <a:ln w="12700">
            <a:miter lim="800000"/>
          </a:ln>
        </p:spPr>
        <p:txBody>
          <a:bodyPr lIns="50800" tIns="50800" rIns="50800" bIns="50800">
            <a:normAutofit/>
          </a:bodyPr>
          <a:p>
            <a:pPr/>
            <a:r>
              <a:rPr/>
              <a:t>Slide Title</a:t>
            </a:r>
            <a:endParaRPr/>
          </a:p>
        </p:txBody>
      </p:sp>
      <p:sp>
        <p:nvSpPr>
          <p:cNvPr id="3" name="Body Level One…"/>
          <p:cNvSpPr txBox="true">
            <a:spLocks noGrp="true"/>
          </p:cNvSpPr>
          <p:nvPr>
            <p:ph type="body" idx="1" hasCustomPrompt="true"/>
          </p:nvPr>
        </p:nvSpPr>
        <p:spPr>
          <a:xfrm>
            <a:off x="1206500" y="4248504"/>
            <a:ext cx="21971000" cy="8256012"/>
          </a:xfrm>
          <a:prstGeom prst="rect"/>
          <a:ln w="12700">
            <a:miter lim="800000"/>
          </a:ln>
        </p:spPr>
        <p:txBody>
          <a:bodyPr lIns="50800" tIns="50800" rIns="50800" bIns="50800">
            <a:normAutofit/>
          </a:bodyPr>
          <a:p>
            <a:pPr/>
            <a:r>
              <a:rPr/>
              <a:t>Slide bullet text</a:t>
            </a:r>
            <a:endParaRPr/>
          </a:p>
          <a:p>
            <a:pPr lvl="1"/>
            <a:endParaRPr/>
          </a:p>
          <a:p>
            <a:pPr lvl="2"/>
            <a:endParaRPr/>
          </a:p>
          <a:p>
            <a:pPr lvl="3"/>
            <a:endParaRPr/>
          </a:p>
          <a:p>
            <a:pPr lvl="4"/>
            <a:endParaRPr/>
          </a:p>
        </p:txBody>
      </p:sp>
      <p:sp>
        <p:nvSpPr>
          <p:cNvPr id="4" name="Slide Number"/>
          <p:cNvSpPr txBox="true">
            <a:spLocks noGrp="true"/>
          </p:cNvSpPr>
          <p:nvPr>
            <p:ph type="sldNum" idx="2"/>
          </p:nvPr>
        </p:nvSpPr>
        <p:spPr>
          <a:xfrm>
            <a:off x="12001499" y="13080999"/>
            <a:ext cx="368505" cy="374600"/>
          </a:xfrm>
          <a:prstGeom prst="rect"/>
          <a:ln w="12700">
            <a:miter lim="800000"/>
          </a:ln>
        </p:spPr>
        <p:txBody>
          <a:bodyPr wrap="none" lIns="50800" tIns="50800" rIns="50800" bIns="50800" anchor="b">
            <a:spAutoFit/>
          </a:bodyPr>
          <a:lstStyle>
            <a:lvl1pPr lvl="0" defTabSz="584200">
              <a:defRPr sz="1800">
                <a:solidFill>
                  <a:srgbClr val="000000"/>
                </a:solidFill>
              </a:defRPr>
            </a:lvl1pPr>
          </a:lstStyle>
          <a:p>
            <a:pPr/>
            <a:fld id="{0B9851C2-3ACC-48FC-A5D0-783F9944D045}" type="slidenum">
              <a:rPr/>
              <a:t>‹N›</a:t>
            </a:fld>
            <a:endParaRPr/>
          </a:p>
        </p:txBody>
      </p:sp>
    </p:spTree>
  </p:cSld>
  <p:clrMap bg1="lt1" tx1="dk1" bg2="lt2" tx2="dk2" accent1="accent1" accent2="accent2" accent3="accent3" accent4="accent4" accent5="accent5" accent6="accent6" hlink="hlink" folHlink="folHlink"/>
  <p:sldLayoutIdLst>
    <p:sldLayoutId id="2147483649" r:id="rId0"/>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txStyles>
    <p:titleStyle>
      <a:lvl1pPr marL="0" lvl="0" indent="0" algn="l" defTabSz="2438338">
        <a:lnSpc>
          <a:spcPct val="80000"/>
        </a:lnSpc>
        <a:spcBef>
          <a:spcPts val="0"/>
        </a:spcBef>
        <a:spcAft>
          <a:spcPts val="0"/>
        </a:spcAft>
        <a:buClrTx/>
        <a:buSzTx/>
        <a:buFontTx/>
        <a:buNone/>
        <a:tabLst/>
        <a:defRPr sz="8500" b="true" i="false" u="none" strike="noStrike" spc="-170" baseline="0">
          <a:solidFill>
            <a:srgbClr val="000000"/>
          </a:solidFill>
          <a:latin typeface="Helvetica Neue"/>
          <a:ea typeface="Helvetica Neue"/>
        </a:defRPr>
      </a:lvl1pPr>
      <a:lvl2pPr marL="0" lvl="1" indent="457200" algn="l" defTabSz="2438338">
        <a:lnSpc>
          <a:spcPct val="80000"/>
        </a:lnSpc>
        <a:spcBef>
          <a:spcPts val="0"/>
        </a:spcBef>
        <a:spcAft>
          <a:spcPts val="0"/>
        </a:spcAft>
        <a:buClrTx/>
        <a:buSzTx/>
        <a:buFontTx/>
        <a:buNone/>
        <a:tabLst/>
        <a:defRPr sz="8500" b="true" i="false" u="none" strike="noStrike" spc="-170" baseline="0">
          <a:solidFill>
            <a:srgbClr val="000000"/>
          </a:solidFill>
          <a:latin typeface="Helvetica Neue"/>
          <a:ea typeface="Helvetica Neue"/>
        </a:defRPr>
      </a:lvl2pPr>
      <a:lvl3pPr marL="0" lvl="2" indent="914400" algn="l" defTabSz="2438338">
        <a:lnSpc>
          <a:spcPct val="80000"/>
        </a:lnSpc>
        <a:spcBef>
          <a:spcPts val="0"/>
        </a:spcBef>
        <a:spcAft>
          <a:spcPts val="0"/>
        </a:spcAft>
        <a:buClrTx/>
        <a:buSzTx/>
        <a:buFontTx/>
        <a:buNone/>
        <a:tabLst/>
        <a:defRPr sz="8500" b="true" i="false" u="none" strike="noStrike" spc="-170" baseline="0">
          <a:solidFill>
            <a:srgbClr val="000000"/>
          </a:solidFill>
          <a:latin typeface="Helvetica Neue"/>
          <a:ea typeface="Helvetica Neue"/>
        </a:defRPr>
      </a:lvl3pPr>
      <a:lvl4pPr marL="0" lvl="3" indent="1371600" algn="l" defTabSz="2438338">
        <a:lnSpc>
          <a:spcPct val="80000"/>
        </a:lnSpc>
        <a:spcBef>
          <a:spcPts val="0"/>
        </a:spcBef>
        <a:spcAft>
          <a:spcPts val="0"/>
        </a:spcAft>
        <a:buClrTx/>
        <a:buSzTx/>
        <a:buFontTx/>
        <a:buNone/>
        <a:tabLst/>
        <a:defRPr sz="8500" b="true" i="false" u="none" strike="noStrike" spc="-170" baseline="0">
          <a:solidFill>
            <a:srgbClr val="000000"/>
          </a:solidFill>
          <a:latin typeface="Helvetica Neue"/>
          <a:ea typeface="Helvetica Neue"/>
        </a:defRPr>
      </a:lvl4pPr>
      <a:lvl5pPr marL="0" lvl="4" indent="1828800" algn="l" defTabSz="2438338">
        <a:lnSpc>
          <a:spcPct val="80000"/>
        </a:lnSpc>
        <a:spcBef>
          <a:spcPts val="0"/>
        </a:spcBef>
        <a:spcAft>
          <a:spcPts val="0"/>
        </a:spcAft>
        <a:buClrTx/>
        <a:buSzTx/>
        <a:buFontTx/>
        <a:buNone/>
        <a:tabLst/>
        <a:defRPr sz="8500" b="true" i="false" u="none" strike="noStrike" spc="-170" baseline="0">
          <a:solidFill>
            <a:srgbClr val="000000"/>
          </a:solidFill>
          <a:latin typeface="Helvetica Neue"/>
          <a:ea typeface="Helvetica Neue"/>
        </a:defRPr>
      </a:lvl5pPr>
      <a:lvl6pPr marL="0" lvl="5" indent="2286000" algn="l" defTabSz="2438338">
        <a:lnSpc>
          <a:spcPct val="80000"/>
        </a:lnSpc>
        <a:spcBef>
          <a:spcPts val="0"/>
        </a:spcBef>
        <a:spcAft>
          <a:spcPts val="0"/>
        </a:spcAft>
        <a:buClrTx/>
        <a:buSzTx/>
        <a:buFontTx/>
        <a:buNone/>
        <a:tabLst/>
        <a:defRPr sz="8500" b="true" i="false" u="none" strike="noStrike" spc="-170" baseline="0">
          <a:solidFill>
            <a:srgbClr val="000000"/>
          </a:solidFill>
          <a:latin typeface="Helvetica Neue"/>
          <a:ea typeface="Helvetica Neue"/>
        </a:defRPr>
      </a:lvl6pPr>
      <a:lvl7pPr marL="0" lvl="6" indent="2743200" algn="l" defTabSz="2438338">
        <a:lnSpc>
          <a:spcPct val="80000"/>
        </a:lnSpc>
        <a:spcBef>
          <a:spcPts val="0"/>
        </a:spcBef>
        <a:spcAft>
          <a:spcPts val="0"/>
        </a:spcAft>
        <a:buClrTx/>
        <a:buSzTx/>
        <a:buFontTx/>
        <a:buNone/>
        <a:tabLst/>
        <a:defRPr sz="8500" b="true" i="false" u="none" strike="noStrike" spc="-170" baseline="0">
          <a:solidFill>
            <a:srgbClr val="000000"/>
          </a:solidFill>
          <a:latin typeface="Helvetica Neue"/>
          <a:ea typeface="Helvetica Neue"/>
        </a:defRPr>
      </a:lvl7pPr>
      <a:lvl8pPr marL="0" lvl="7" indent="3200400" algn="l" defTabSz="2438338">
        <a:lnSpc>
          <a:spcPct val="80000"/>
        </a:lnSpc>
        <a:spcBef>
          <a:spcPts val="0"/>
        </a:spcBef>
        <a:spcAft>
          <a:spcPts val="0"/>
        </a:spcAft>
        <a:buClrTx/>
        <a:buSzTx/>
        <a:buFontTx/>
        <a:buNone/>
        <a:tabLst/>
        <a:defRPr sz="8500" b="true" i="false" u="none" strike="noStrike" spc="-170" baseline="0">
          <a:solidFill>
            <a:srgbClr val="000000"/>
          </a:solidFill>
          <a:latin typeface="Helvetica Neue"/>
          <a:ea typeface="Helvetica Neue"/>
        </a:defRPr>
      </a:lvl8pPr>
      <a:lvl9pPr marL="0" lvl="8" indent="3657600" algn="l" defTabSz="2438338">
        <a:lnSpc>
          <a:spcPct val="80000"/>
        </a:lnSpc>
        <a:spcBef>
          <a:spcPts val="0"/>
        </a:spcBef>
        <a:spcAft>
          <a:spcPts val="0"/>
        </a:spcAft>
        <a:buClrTx/>
        <a:buSzTx/>
        <a:buFontTx/>
        <a:buNone/>
        <a:tabLst/>
        <a:defRPr sz="8500" b="true" i="false" u="none" strike="noStrike" spc="-170" baseline="0">
          <a:solidFill>
            <a:srgbClr val="000000"/>
          </a:solidFill>
          <a:latin typeface="Helvetica Neue"/>
          <a:ea typeface="Helvetica Neue"/>
        </a:defRPr>
      </a:lvl9pPr>
    </p:titleStyle>
    <p:bodyStyle>
      <a:lvl1pPr marL="609600" lvl="0"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1pPr>
      <a:lvl2pPr marL="1219200" lvl="1"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2pPr>
      <a:lvl3pPr marL="1828800" lvl="2"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3pPr>
      <a:lvl4pPr marL="2438400" lvl="3"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4pPr>
      <a:lvl5pPr marL="3048000" lvl="4"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5pPr>
      <a:lvl6pPr marL="3657600" lvl="5"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6pPr>
      <a:lvl7pPr marL="4267200" lvl="6"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7pPr>
      <a:lvl8pPr marL="4876800" lvl="7"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8pPr>
      <a:lvl9pPr marL="5486400" lvl="8"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9pPr>
    </p:bodyStyle>
    <p:otherStyle>
      <a:lvl1pPr marL="0" lvl="0" indent="0" algn="ctr" defTabSz="584200">
        <a:lnSpc>
          <a:spcPct val="100000"/>
        </a:lnSpc>
        <a:spcBef>
          <a:spcPts val="0"/>
        </a:spcBef>
        <a:spcAft>
          <a:spcPts val="0"/>
        </a:spcAft>
        <a:buClrTx/>
        <a:buSzTx/>
        <a:buFontTx/>
        <a:buNone/>
        <a:tabLst/>
        <a:defRPr sz="1800" b="false" i="false" u="none" strike="noStrike" spc="0" baseline="0">
          <a:solidFill>
            <a:schemeClr val="tx1"/>
          </a:solidFill>
          <a:latin typeface="Helvetica Neue"/>
          <a:ea typeface="Helvetica Neue"/>
        </a:defRPr>
      </a:lvl1pPr>
      <a:lvl2pPr marL="0" lvl="1" indent="457200" algn="ctr" defTabSz="584200">
        <a:lnSpc>
          <a:spcPct val="100000"/>
        </a:lnSpc>
        <a:spcBef>
          <a:spcPts val="0"/>
        </a:spcBef>
        <a:spcAft>
          <a:spcPts val="0"/>
        </a:spcAft>
        <a:buClrTx/>
        <a:buSzTx/>
        <a:buFontTx/>
        <a:buNone/>
        <a:tabLst/>
        <a:defRPr sz="1800" b="false" i="false" u="none" strike="noStrike" spc="0" baseline="0">
          <a:solidFill>
            <a:schemeClr val="tx1"/>
          </a:solidFill>
          <a:latin typeface="Helvetica Neue"/>
          <a:ea typeface="Helvetica Neue"/>
        </a:defRPr>
      </a:lvl2pPr>
      <a:lvl3pPr marL="0" lvl="2" indent="914400" algn="ctr" defTabSz="584200">
        <a:lnSpc>
          <a:spcPct val="100000"/>
        </a:lnSpc>
        <a:spcBef>
          <a:spcPts val="0"/>
        </a:spcBef>
        <a:spcAft>
          <a:spcPts val="0"/>
        </a:spcAft>
        <a:buClrTx/>
        <a:buSzTx/>
        <a:buFontTx/>
        <a:buNone/>
        <a:tabLst/>
        <a:defRPr sz="1800" b="false" i="false" u="none" strike="noStrike" spc="0" baseline="0">
          <a:solidFill>
            <a:schemeClr val="tx1"/>
          </a:solidFill>
          <a:latin typeface="Helvetica Neue"/>
          <a:ea typeface="Helvetica Neue"/>
        </a:defRPr>
      </a:lvl3pPr>
      <a:lvl4pPr marL="0" lvl="3" indent="1371600" algn="ctr" defTabSz="584200">
        <a:lnSpc>
          <a:spcPct val="100000"/>
        </a:lnSpc>
        <a:spcBef>
          <a:spcPts val="0"/>
        </a:spcBef>
        <a:spcAft>
          <a:spcPts val="0"/>
        </a:spcAft>
        <a:buClrTx/>
        <a:buSzTx/>
        <a:buFontTx/>
        <a:buNone/>
        <a:tabLst/>
        <a:defRPr sz="1800" b="false" i="false" u="none" strike="noStrike" spc="0" baseline="0">
          <a:solidFill>
            <a:schemeClr val="tx1"/>
          </a:solidFill>
          <a:latin typeface="Helvetica Neue"/>
          <a:ea typeface="Helvetica Neue"/>
        </a:defRPr>
      </a:lvl4pPr>
      <a:lvl5pPr marL="0" lvl="4" indent="1828800" algn="ctr" defTabSz="584200">
        <a:lnSpc>
          <a:spcPct val="100000"/>
        </a:lnSpc>
        <a:spcBef>
          <a:spcPts val="0"/>
        </a:spcBef>
        <a:spcAft>
          <a:spcPts val="0"/>
        </a:spcAft>
        <a:buClrTx/>
        <a:buSzTx/>
        <a:buFontTx/>
        <a:buNone/>
        <a:tabLst/>
        <a:defRPr sz="1800" b="false" i="false" u="none" strike="noStrike" spc="0" baseline="0">
          <a:solidFill>
            <a:schemeClr val="tx1"/>
          </a:solidFill>
          <a:latin typeface="Helvetica Neue"/>
          <a:ea typeface="Helvetica Neue"/>
        </a:defRPr>
      </a:lvl5pPr>
      <a:lvl6pPr marL="0" lvl="5" indent="2286000" algn="ctr" defTabSz="584200">
        <a:lnSpc>
          <a:spcPct val="100000"/>
        </a:lnSpc>
        <a:spcBef>
          <a:spcPts val="0"/>
        </a:spcBef>
        <a:spcAft>
          <a:spcPts val="0"/>
        </a:spcAft>
        <a:buClrTx/>
        <a:buSzTx/>
        <a:buFontTx/>
        <a:buNone/>
        <a:tabLst/>
        <a:defRPr sz="1800" b="false" i="false" u="none" strike="noStrike" spc="0" baseline="0">
          <a:solidFill>
            <a:schemeClr val="tx1"/>
          </a:solidFill>
          <a:latin typeface="Helvetica Neue"/>
          <a:ea typeface="Helvetica Neue"/>
        </a:defRPr>
      </a:lvl6pPr>
      <a:lvl7pPr marL="0" lvl="6" indent="2743200" algn="ctr" defTabSz="584200">
        <a:lnSpc>
          <a:spcPct val="100000"/>
        </a:lnSpc>
        <a:spcBef>
          <a:spcPts val="0"/>
        </a:spcBef>
        <a:spcAft>
          <a:spcPts val="0"/>
        </a:spcAft>
        <a:buClrTx/>
        <a:buSzTx/>
        <a:buFontTx/>
        <a:buNone/>
        <a:tabLst/>
        <a:defRPr sz="1800" b="false" i="false" u="none" strike="noStrike" spc="0" baseline="0">
          <a:solidFill>
            <a:schemeClr val="tx1"/>
          </a:solidFill>
          <a:latin typeface="Helvetica Neue"/>
          <a:ea typeface="Helvetica Neue"/>
        </a:defRPr>
      </a:lvl7pPr>
      <a:lvl8pPr marL="0" lvl="7" indent="3200400" algn="ctr" defTabSz="584200">
        <a:lnSpc>
          <a:spcPct val="100000"/>
        </a:lnSpc>
        <a:spcBef>
          <a:spcPts val="0"/>
        </a:spcBef>
        <a:spcAft>
          <a:spcPts val="0"/>
        </a:spcAft>
        <a:buClrTx/>
        <a:buSzTx/>
        <a:buFontTx/>
        <a:buNone/>
        <a:tabLst/>
        <a:defRPr sz="1800" b="false" i="false" u="none" strike="noStrike" spc="0" baseline="0">
          <a:solidFill>
            <a:schemeClr val="tx1"/>
          </a:solidFill>
          <a:latin typeface="Helvetica Neue"/>
          <a:ea typeface="Helvetica Neue"/>
        </a:defRPr>
      </a:lvl8pPr>
      <a:lvl9pPr marL="0" lvl="8" indent="3657600" algn="ctr" defTabSz="584200">
        <a:lnSpc>
          <a:spcPct val="100000"/>
        </a:lnSpc>
        <a:spcBef>
          <a:spcPts val="0"/>
        </a:spcBef>
        <a:spcAft>
          <a:spcPts val="0"/>
        </a:spcAft>
        <a:buClrTx/>
        <a:buSzTx/>
        <a:buFontTx/>
        <a:buNone/>
        <a:tabLst/>
        <a:defRPr sz="1800" b="false" i="false" u="none" strike="noStrike" spc="0" baseline="0">
          <a:solidFill>
            <a:schemeClr val="tx1"/>
          </a:solidFill>
          <a:latin typeface="Helvetica Neue"/>
          <a:ea typeface="Helvetica Neue"/>
        </a:defRPr>
      </a:lvl9pPr>
    </p:otherStyle>
  </p:txStyles>
</p:sldMaster>
</file>

<file path=ppt/slides/_rels/slide1.xml.rels><?xml version="1.0" encoding="UTF-8" standalone="yes"?><Relationships xmlns="http://schemas.openxmlformats.org/package/2006/relationships"><Relationship Id="rId0" Type="http://schemas.openxmlformats.org/officeDocument/2006/relationships/slideLayout" Target="../slideLayouts/slideLayout16.xml" /></Relationships>
</file>

<file path=ppt/slides/_rels/slide10.xml.rels><?xml version="1.0" encoding="UTF-8" standalone="yes"?><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0" Type="http://schemas.openxmlformats.org/officeDocument/2006/relationships/slideLayout" Target="../slideLayouts/slideLayout19.xml" /><Relationship Id="rId4" Type="http://schemas.openxmlformats.org/officeDocument/2006/relationships/image" Target="media/image6.png" /><Relationship Id="rId1" Type="http://schemas.openxmlformats.org/officeDocument/2006/relationships/image" Target="media/image2.png" /></Relationships>
</file>

<file path=ppt/slides/_rels/slide11.xml.rels><?xml version="1.0" encoding="UTF-8" standalone="yes"?><Relationships xmlns="http://schemas.openxmlformats.org/package/2006/relationships"><Relationship Id="rId5" Type="http://schemas.openxmlformats.org/officeDocument/2006/relationships/image" Target="media/image9.png" /><Relationship Id="rId3" Type="http://schemas.openxmlformats.org/officeDocument/2006/relationships/image" Target="media/image7.png" /><Relationship Id="rId0" Type="http://schemas.openxmlformats.org/officeDocument/2006/relationships/slideLayout" Target="../slideLayouts/slideLayout19.xml" /><Relationship Id="rId4" Type="http://schemas.openxmlformats.org/officeDocument/2006/relationships/image" Target="media/image8.png" /><Relationship Id="rId2" Type="http://schemas.openxmlformats.org/officeDocument/2006/relationships/image" Target="media/image4.png" /><Relationship Id="rId1" Type="http://schemas.openxmlformats.org/officeDocument/2006/relationships/image" Target="media/image2.png" /></Relationships>
</file>

<file path=ppt/slides/_rels/slide12.xml.rels><?xml version="1.0" encoding="UTF-8" standalone="yes"?><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4.png" /><Relationship Id="rId0" Type="http://schemas.openxmlformats.org/officeDocument/2006/relationships/slideLayout" Target="../slideLayouts/slideLayout19.xml" /><Relationship Id="rId1" Type="http://schemas.openxmlformats.org/officeDocument/2006/relationships/image" Target="media/image2.png" /></Relationships>
</file>

<file path=ppt/slides/_rels/slide13.xml.rels><?xml version="1.0" encoding="UTF-8" standalone="yes"?><Relationships xmlns="http://schemas.openxmlformats.org/package/2006/relationships"><Relationship Id="rId1" Type="http://schemas.openxmlformats.org/officeDocument/2006/relationships/image" Target="media/image2.png" /><Relationship Id="rId0" Type="http://schemas.openxmlformats.org/officeDocument/2006/relationships/slideLayout" Target="../slideLayouts/slideLayout19.xml" /><Relationship Id="rId6" Type="http://schemas.openxmlformats.org/officeDocument/2006/relationships/image" Target="media/image14.jpg" /><Relationship Id="rId2" Type="http://schemas.openxmlformats.org/officeDocument/2006/relationships/image" Target="media/image4.png" /><Relationship Id="rId3" Type="http://schemas.openxmlformats.org/officeDocument/2006/relationships/image" Target="media/image11.jpg" /><Relationship Id="rId4" Type="http://schemas.openxmlformats.org/officeDocument/2006/relationships/image" Target="media/image12.jpg" /><Relationship Id="rId5" Type="http://schemas.openxmlformats.org/officeDocument/2006/relationships/image" Target="media/image13.jpg" /></Relationships>
</file>

<file path=ppt/slides/_rels/slide14.xml.rels><?xml version="1.0" encoding="UTF-8" standalone="yes"?><Relationships xmlns="http://schemas.openxmlformats.org/package/2006/relationships"><Relationship Id="rId4" Type="http://schemas.openxmlformats.org/officeDocument/2006/relationships/image" Target="media/image16.png" /><Relationship Id="rId3" Type="http://schemas.openxmlformats.org/officeDocument/2006/relationships/image" Target="media/image15.png" /><Relationship Id="rId2" Type="http://schemas.openxmlformats.org/officeDocument/2006/relationships/image" Target="media/image4.png" /><Relationship Id="rId0" Type="http://schemas.openxmlformats.org/officeDocument/2006/relationships/slideLayout" Target="../slideLayouts/slideLayout19.xml" /><Relationship Id="rId1" Type="http://schemas.openxmlformats.org/officeDocument/2006/relationships/image" Target="media/image2.png" /></Relationships>
</file>

<file path=ppt/slides/_rels/slide15.xml.rels><?xml version="1.0" encoding="UTF-8" standalone="yes"?><Relationships xmlns="http://schemas.openxmlformats.org/package/2006/relationships"><Relationship Id="rId2" Type="http://schemas.openxmlformats.org/officeDocument/2006/relationships/image" Target="media/image17.png" /><Relationship Id="rId0" Type="http://schemas.openxmlformats.org/officeDocument/2006/relationships/slideLayout" Target="../slideLayouts/slideLayout17.xml" /><Relationship Id="rId1" Type="http://schemas.openxmlformats.org/officeDocument/2006/relationships/image" Target="media/image2.png" /></Relationships>
</file>

<file path=ppt/slides/_rels/slide2.xml.rels><?xml version="1.0" encoding="UTF-8" standalone="yes"?><Relationships xmlns="http://schemas.openxmlformats.org/package/2006/relationships"><Relationship Id="rId8" Type="http://schemas.openxmlformats.org/officeDocument/2006/relationships/image" Target="media/image25.jpg" /><Relationship Id="rId4" Type="http://schemas.openxmlformats.org/officeDocument/2006/relationships/image" Target="media/image21.png" /><Relationship Id="rId9" Type="http://schemas.openxmlformats.org/officeDocument/2006/relationships/image" Target="media/image26.jpg" /><Relationship Id="rId3" Type="http://schemas.openxmlformats.org/officeDocument/2006/relationships/image" Target="media/image20.jpg" /><Relationship Id="rId2" Type="http://schemas.openxmlformats.org/officeDocument/2006/relationships/image" Target="media/image19.png" /><Relationship Id="rId6" Type="http://schemas.openxmlformats.org/officeDocument/2006/relationships/image" Target="media/image23.png" /><Relationship Id="rId1" Type="http://schemas.openxmlformats.org/officeDocument/2006/relationships/image" Target="media/image18.jpg" /><Relationship Id="rId13" Type="http://schemas.openxmlformats.org/officeDocument/2006/relationships/image" Target="media/image30.png" /><Relationship Id="rId7" Type="http://schemas.openxmlformats.org/officeDocument/2006/relationships/image" Target="media/image24.png" /><Relationship Id="rId5" Type="http://schemas.openxmlformats.org/officeDocument/2006/relationships/image" Target="media/image22.png" /><Relationship Id="rId10" Type="http://schemas.openxmlformats.org/officeDocument/2006/relationships/image" Target="media/image27.png" /><Relationship Id="rId11" Type="http://schemas.openxmlformats.org/officeDocument/2006/relationships/image" Target="media/image28.png" /><Relationship Id="rId0" Type="http://schemas.openxmlformats.org/officeDocument/2006/relationships/slideLayout" Target="../slideLayouts/slideLayout18.xml" /><Relationship Id="rId12" Type="http://schemas.openxmlformats.org/officeDocument/2006/relationships/image" Target="media/image29.png" /></Relationships>
</file>

<file path=ppt/slides/_rels/slide3.xml.rels><?xml version="1.0" encoding="UTF-8" standalone="yes"?><Relationships xmlns="http://schemas.openxmlformats.org/package/2006/relationships"><Relationship Id="rId0" Type="http://schemas.openxmlformats.org/officeDocument/2006/relationships/slideLayout" Target="../slideLayouts/slideLayout19.xml" /><Relationship Id="rId2" Type="http://schemas.openxmlformats.org/officeDocument/2006/relationships/image" Target="media/image31.jpg" /><Relationship Id="rId1" Type="http://schemas.openxmlformats.org/officeDocument/2006/relationships/image" Target="media/image2.png" /></Relationships>
</file>

<file path=ppt/slides/_rels/slide4.xml.rels><?xml version="1.0" encoding="UTF-8" standalone="yes"?><Relationships xmlns="http://schemas.openxmlformats.org/package/2006/relationships"><Relationship Id="rId2" Type="http://schemas.openxmlformats.org/officeDocument/2006/relationships/image" Target="media/image32.jpg" /><Relationship Id="rId0" Type="http://schemas.openxmlformats.org/officeDocument/2006/relationships/slideLayout" Target="../slideLayouts/slideLayout19.xml" /><Relationship Id="rId1" Type="http://schemas.openxmlformats.org/officeDocument/2006/relationships/image" Target="media/image18.jpg" /></Relationships>
</file>

<file path=ppt/slides/_rels/slide5.xml.rels><?xml version="1.0" encoding="UTF-8" standalone="yes"?><Relationships xmlns="http://schemas.openxmlformats.org/package/2006/relationships"><Relationship Id="rId2" Type="http://schemas.openxmlformats.org/officeDocument/2006/relationships/image" Target="media/image33.jpg" /><Relationship Id="rId0" Type="http://schemas.openxmlformats.org/officeDocument/2006/relationships/slideLayout" Target="../slideLayouts/slideLayout19.xml" /><Relationship Id="rId1" Type="http://schemas.openxmlformats.org/officeDocument/2006/relationships/image" Target="media/image2.png" /></Relationships>
</file>

<file path=ppt/slides/_rels/slide6.xml.rels><?xml version="1.0" encoding="UTF-8" standalone="yes"?><Relationships xmlns="http://schemas.openxmlformats.org/package/2006/relationships"><Relationship Id="rId2" Type="http://schemas.openxmlformats.org/officeDocument/2006/relationships/image" Target="media/image34.jpg" /><Relationship Id="rId0" Type="http://schemas.openxmlformats.org/officeDocument/2006/relationships/slideLayout" Target="../slideLayouts/slideLayout19.xml" /><Relationship Id="rId1" Type="http://schemas.openxmlformats.org/officeDocument/2006/relationships/image" Target="media/image2.png" /></Relationships>
</file>

<file path=ppt/slides/_rels/slide7.xml.rels><?xml version="1.0" encoding="UTF-8" standalone="yes"?><Relationships xmlns="http://schemas.openxmlformats.org/package/2006/relationships"><Relationship Id="rId6" Type="http://schemas.microsoft.com/office/2007/relationships/media" Target="media/media2.mp4" /><Relationship Id="rId1" Type="http://schemas.openxmlformats.org/officeDocument/2006/relationships/image" Target="media/image2.png" /><Relationship Id="rId2" Type="http://schemas.openxmlformats.org/officeDocument/2006/relationships/video" Target="media/media1.mp4" /><Relationship Id="rId7" Type="http://schemas.openxmlformats.org/officeDocument/2006/relationships/image" Target="media/image36.png" /><Relationship Id="rId0" Type="http://schemas.openxmlformats.org/officeDocument/2006/relationships/slideLayout" Target="../slideLayouts/slideLayout19.xml" /><Relationship Id="rId4" Type="http://schemas.openxmlformats.org/officeDocument/2006/relationships/image" Target="media/image35.png" /><Relationship Id="rId5" Type="http://schemas.openxmlformats.org/officeDocument/2006/relationships/video" Target="media/media2.mp4" /><Relationship Id="rId3" Type="http://schemas.microsoft.com/office/2007/relationships/media" Target="media/media1.mp4" /></Relationships>
</file>

<file path=ppt/slides/_rels/slide8.xml.rels><?xml version="1.0" encoding="UTF-8" standalone="yes"?><Relationships xmlns="http://schemas.openxmlformats.org/package/2006/relationships"><Relationship Id="rId6" Type="http://schemas.openxmlformats.org/officeDocument/2006/relationships/image" Target="media/image41.png" /><Relationship Id="rId4" Type="http://schemas.openxmlformats.org/officeDocument/2006/relationships/image" Target="media/image39.png" /><Relationship Id="rId9" Type="http://schemas.openxmlformats.org/officeDocument/2006/relationships/image" Target="media/image44.png" /><Relationship Id="rId7" Type="http://schemas.openxmlformats.org/officeDocument/2006/relationships/image" Target="media/image42.png" /><Relationship Id="rId5" Type="http://schemas.openxmlformats.org/officeDocument/2006/relationships/image" Target="media/image40.png" /><Relationship Id="rId2" Type="http://schemas.openxmlformats.org/officeDocument/2006/relationships/image" Target="media/image37.png" /><Relationship Id="rId1" Type="http://schemas.openxmlformats.org/officeDocument/2006/relationships/image" Target="media/image2.png" /><Relationship Id="rId10" Type="http://schemas.openxmlformats.org/officeDocument/2006/relationships/image" Target="media/image45.png" /><Relationship Id="rId0" Type="http://schemas.openxmlformats.org/officeDocument/2006/relationships/slideLayout" Target="../slideLayouts/slideLayout19.xml" /><Relationship Id="rId11" Type="http://schemas.openxmlformats.org/officeDocument/2006/relationships/image" Target="media/image46.png" /><Relationship Id="rId8" Type="http://schemas.openxmlformats.org/officeDocument/2006/relationships/image" Target="media/image43.png" /><Relationship Id="rId12" Type="http://schemas.openxmlformats.org/officeDocument/2006/relationships/image" Target="media/image47.png" /><Relationship Id="rId3" Type="http://schemas.openxmlformats.org/officeDocument/2006/relationships/image" Target="media/image38.png" /><Relationship Id="rId13" Type="http://schemas.openxmlformats.org/officeDocument/2006/relationships/image" Target="media/image48.png" /></Relationships>
</file>

<file path=ppt/slides/_rels/slide9.xml.rels><?xml version="1.0" encoding="UTF-8" standalone="yes"?><Relationships xmlns="http://schemas.openxmlformats.org/package/2006/relationships"><Relationship Id="rId5" Type="http://schemas.openxmlformats.org/officeDocument/2006/relationships/image" Target="media/image51.png" /><Relationship Id="rId3" Type="http://schemas.openxmlformats.org/officeDocument/2006/relationships/image" Target="media/image49.png" /><Relationship Id="rId2" Type="http://schemas.openxmlformats.org/officeDocument/2006/relationships/image" Target="media/image2.png" /><Relationship Id="rId4" Type="http://schemas.openxmlformats.org/officeDocument/2006/relationships/image" Target="media/image50.png" /><Relationship Id="rId0" Type="http://schemas.openxmlformats.org/officeDocument/2006/relationships/slideLayout" Target="../slideLayouts/slideLayout19.xml" /><Relationship Id="rId1" Type="http://schemas.openxmlformats.org/officeDocument/2006/relationships/image" Target="media/image4.png" /></Relationships>
</file>

<file path=ppt/slides/slide1.xml><?xml version="1.0" encoding="utf-8"?>
<p:sld xmlns:a="http://schemas.openxmlformats.org/drawingml/2006/main" xmlns:p="http://schemas.openxmlformats.org/presentationml/2006/main">
  <p:cSld>
    <p:spTree>
      <p:nvGrpSpPr>
        <p:cNvPr id="1" name=""/>
        <p:cNvGrpSpPr/>
        <p:nvPr/>
      </p:nvGrpSpPr>
      <p:grpSpPr>
        <a:xfrm>
          <a:off x="0" y="0"/>
          <a:ext cx="0" cy="0"/>
          <a:chOff x="0" y="0"/>
          <a:chExt cx="0" cy="0"/>
        </a:xfrm>
      </p:grpSpPr>
      <p:sp>
        <p:nvSpPr>
          <p:cNvPr id="2" name="24 November 2023"/>
          <p:cNvSpPr txBox="true">
            <a:spLocks noGrp="true"/>
          </p:cNvSpPr>
          <p:nvPr>
            <p:ph type="body" idx="21"/>
          </p:nvPr>
        </p:nvSpPr>
        <p:spPr>
          <a:xfrm>
            <a:off x="0" y="12484099"/>
            <a:ext cx="24384000" cy="457201"/>
          </a:xfrm>
          <a:prstGeom prst="rect"/>
        </p:spPr>
        <p:txBody>
          <a:bodyPr/>
          <a:lstStyle>
            <a:lvl1pPr marL="0" lvl="0" indent="0" algn="ctr" defTabSz="457200">
              <a:lnSpc>
                <a:spcPct val="120000"/>
              </a:lnSpc>
              <a:spcBef>
                <a:spcPts val="0"/>
              </a:spcBef>
              <a:buSzTx/>
              <a:buNone/>
              <a:defRPr sz="2200">
                <a:solidFill>
                  <a:srgbClr val="FFFFFF"/>
                </a:solidFill>
                <a:latin typeface="Aktiv Grotesk Light"/>
                <a:ea typeface="Aktiv Grotesk Light"/>
              </a:defRPr>
            </a:lvl1pPr>
          </a:lstStyle>
          <a:p>
            <a:pPr/>
            <a:r>
              <a:rPr/>
              <a:t>24 November 2023</a:t>
            </a:r>
            <a:endParaRPr/>
          </a:p>
        </p:txBody>
      </p:sp>
      <p:sp>
        <p:nvSpPr>
          <p:cNvPr id="3" name="2024 CNY campaign…"/>
          <p:cNvSpPr txBox="true">
            <a:spLocks noGrp="true"/>
          </p:cNvSpPr>
          <p:nvPr>
            <p:ph type="body" idx="22"/>
          </p:nvPr>
        </p:nvSpPr>
        <p:spPr>
          <a:xfrm>
            <a:off x="-1" y="4413292"/>
            <a:ext cx="24384001" cy="4889415"/>
          </a:xfrm>
          <a:prstGeom prst="rect"/>
        </p:spPr>
        <p:txBody>
          <a:bodyPr/>
          <a:p>
            <a:pPr>
              <a:lnSpc>
                <a:spcPct val="150000"/>
              </a:lnSpc>
              <a:defRPr sz="10000"/>
            </a:pPr>
            <a:r>
              <a:rPr/>
              <a:t>2024 CNY </a:t>
            </a:r>
            <a:r>
              <a:rPr lang="en-US"/>
              <a:t>DIGITAL </a:t>
            </a:r>
            <a:r>
              <a:rPr/>
              <a:t>campaign</a:t>
            </a:r>
            <a:endParaRPr lang="en-US"/>
          </a:p>
          <a:p>
            <a:pPr>
              <a:lnSpc>
                <a:spcPct val="150000"/>
              </a:lnSpc>
              <a:defRPr sz="10000"/>
            </a:pPr>
            <a:r>
              <a:rPr lang="en-US" sz="6600"/>
              <a:t>WECHAT INTERACTIVE GAMES</a:t>
            </a:r>
            <a:endParaRPr sz="6600"/>
          </a:p>
          <a:p>
            <a:pPr>
              <a:lnSpc>
                <a:spcPct val="150000"/>
              </a:lnSpc>
              <a:defRPr sz="8000">
                <a:solidFill>
                  <a:schemeClr val="accent6">
                    <a:lumOff val="16165"/>
                  </a:schemeClr>
                </a:solidFill>
              </a:defRPr>
            </a:pPr>
            <a:r>
              <a:rPr sz="4800"/>
              <a:t>Social </a:t>
            </a:r>
            <a:r>
              <a:rPr lang="en-US" sz="4800"/>
              <a:t>CREATIVE</a:t>
            </a:r>
            <a:r>
              <a:rPr sz="4800"/>
              <a:t> + </a:t>
            </a:r>
            <a:r>
              <a:rPr lang="en-US" sz="4800"/>
              <a:t>GAME</a:t>
            </a:r>
            <a:r>
              <a:rPr sz="4800"/>
              <a:t> Design</a:t>
            </a:r>
            <a:endParaRPr/>
          </a:p>
        </p:txBody>
      </p:sp>
    </p:spTree>
  </p:cSld>
  <p:clrMapOvr>
    <a:masterClrMapping/>
  </p:clrMapOvr>
</p:sld>
</file>

<file path=ppt/slides/slide10.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4" name=""/>
        <p:cNvGrpSpPr/>
        <p:nvPr/>
      </p:nvGrpSpPr>
      <p:grpSpPr>
        <a:xfrm>
          <a:off x="0" y="0"/>
          <a:ext cx="0" cy="0"/>
          <a:chOff x="0" y="0"/>
          <a:chExt cx="0" cy="0"/>
        </a:xfrm>
      </p:grpSpPr>
      <p:sp>
        <p:nvSpPr>
          <p:cNvPr id="5" name="Slide Number"/>
          <p:cNvSpPr txBox="true">
            <a:spLocks noGrp="true"/>
          </p:cNvSpPr>
          <p:nvPr>
            <p:ph type="sldNum" idx="2"/>
          </p:nvPr>
        </p:nvSpPr>
        <p:spPr>
          <a:prstGeom prst="rect"/>
        </p:spPr>
        <p:txBody>
          <a:bodyPr/>
          <a:p>
            <a:pPr/>
            <a:fld id="{D2D2CF2F-BDC4-4FD5-A154-1DFEB7A64DFE}" type="slidenum">
              <a:rPr/>
              <a:t>10</a:t>
            </a:fld>
            <a:endParaRPr/>
          </a:p>
        </p:txBody>
      </p:sp>
      <p:pic>
        <p:nvPicPr>
          <p:cNvPr id="6"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7" name="Marketing &amp; Communication Department"/>
          <p:cNvSpPr txBox="true">
            <a:spLocks noGrp="true"/>
          </p:cNvSpPr>
          <p:nvPr>
            <p:ph type="body" idx="26"/>
          </p:nvPr>
        </p:nvSpPr>
        <p:spPr>
          <a:prstGeom prst="rect"/>
        </p:spPr>
        <p:txBody>
          <a:bodyPr/>
          <a:p>
            <a:pPr/>
            <a:r>
              <a:rPr/>
              <a:t>Marketing &amp; Communication Department</a:t>
            </a:r>
            <a:endParaRPr/>
          </a:p>
        </p:txBody>
      </p:sp>
      <p:sp>
        <p:nvSpPr>
          <p:cNvPr id="8" name="&lt;"/>
          <p:cNvSpPr txBox="true"/>
          <p:nvPr/>
        </p:nvSpPr>
        <p:spPr>
          <a:xfrm>
            <a:off x="12694653" y="1973683"/>
            <a:ext cx="297181" cy="461367"/>
          </a:xfrm>
          <a:prstGeom prst="rect"/>
          <a:ln w="12700">
            <a:miter lim="800000"/>
          </a:ln>
        </p:spPr>
        <p:txBody>
          <a:bodyPr wrap="none" lIns="50800" tIns="50800" rIns="50800" bIns="50800" anchor="ctr">
            <a:spAutoFit/>
          </a:bodyPr>
          <a:lstStyle>
            <a:lvl1pPr lvl="0">
              <a:defRPr>
                <a:solidFill>
                  <a:srgbClr val="FFFFFF"/>
                </a:solidFill>
              </a:defRPr>
            </a:lvl1pPr>
          </a:lstStyle>
          <a:p>
            <a:pPr/>
            <a:r>
              <a:rPr/>
              <a:t>&lt;</a:t>
            </a:r>
            <a:endParaRPr/>
          </a:p>
        </p:txBody>
      </p:sp>
      <p:sp>
        <p:nvSpPr>
          <p:cNvPr id="9" name="Tutorial Page"/>
          <p:cNvSpPr txBox="true"/>
          <p:nvPr/>
        </p:nvSpPr>
        <p:spPr>
          <a:xfrm>
            <a:off x="690964" y="1354133"/>
            <a:ext cx="8218191" cy="1092201"/>
          </a:xfrm>
          <a:prstGeom prst="rect"/>
          <a:ln w="12700">
            <a:miter lim="800000"/>
          </a:ln>
        </p:spPr>
        <p:txBody>
          <a:bodyPr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a:t>Tutorial Page </a:t>
            </a:r>
            <a:endParaRPr/>
          </a:p>
        </p:txBody>
      </p:sp>
      <p:pic>
        <p:nvPicPr>
          <p:cNvPr id="10" name="Screen Shot 2023-11-24 at 11.21.06 AM.png"/>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13022" y="2622921"/>
            <a:ext cx="5678561" cy="3652783"/>
          </a:xfrm>
          <a:prstGeom prst="rect"/>
          <a:ln w="12700">
            <a:miter lim="800000"/>
          </a:ln>
        </p:spPr>
      </p:pic>
      <p:sp>
        <p:nvSpPr>
          <p:cNvPr id="11" name="Rounded Rectangle"/>
          <p:cNvSpPr/>
          <p:nvPr/>
        </p:nvSpPr>
        <p:spPr>
          <a:xfrm>
            <a:off x="2454220" y="2628821"/>
            <a:ext cx="1515253" cy="1675526"/>
          </a:xfrm>
          <a:prstGeom prst="roundRect">
            <a:avLst>
              <a:gd name="adj" fmla="val 7840"/>
            </a:avLst>
          </a:prstGeom>
          <a:ln w="38100">
            <a:solidFill>
              <a:schemeClr val="accent5">
                <a:lumOff val="0"/>
                <a:alpha val="47163"/>
              </a:schemeClr>
            </a:solidFill>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12" name="CNY 2024 DRAGON LOOK |  Recap"/>
          <p:cNvSpPr txBox="true"/>
          <p:nvPr/>
        </p:nvSpPr>
        <p:spPr>
          <a:xfrm>
            <a:off x="651243" y="369289"/>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pic>
        <p:nvPicPr>
          <p:cNvPr id="13" name="Picture 2"/>
          <p:cNvPicPr>
            <a:picLocks noChangeAspect="true"/>
          </p:cNvPicPr>
          <p:nvPr/>
        </p:nvPicPr>
        <p:blipFill>
          <a:blip r:embed="rId3">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9291202" y="1626056"/>
            <a:ext cx="5394960" cy="11675247"/>
          </a:xfrm>
          <a:prstGeom prst="rect"/>
        </p:spPr>
      </p:pic>
      <p:pic>
        <p:nvPicPr>
          <p:cNvPr id="14" name="Picture 6"/>
          <p:cNvPicPr>
            <a:picLocks noChangeAspect="true"/>
          </p:cNvPicPr>
          <p:nvPr/>
        </p:nvPicPr>
        <p:blipFill>
          <a:blip r:embed="rId4">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5068209" y="1626055"/>
            <a:ext cx="5394960" cy="11675246"/>
          </a:xfrm>
          <a:prstGeom prst="rect"/>
        </p:spPr>
      </p:pic>
    </p:spTree>
  </p:cSld>
  <p:clrMapOvr>
    <a:masterClrMapping/>
  </p:clrMapOvr>
</p:sld>
</file>

<file path=ppt/slides/slide11.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15" name=""/>
        <p:cNvGrpSpPr/>
        <p:nvPr/>
      </p:nvGrpSpPr>
      <p:grpSpPr>
        <a:xfrm>
          <a:off x="0" y="0"/>
          <a:ext cx="0" cy="0"/>
          <a:chOff x="0" y="0"/>
          <a:chExt cx="0" cy="0"/>
        </a:xfrm>
      </p:grpSpPr>
      <p:sp>
        <p:nvSpPr>
          <p:cNvPr id="16" name="Slide Number"/>
          <p:cNvSpPr txBox="true">
            <a:spLocks noGrp="true"/>
          </p:cNvSpPr>
          <p:nvPr>
            <p:ph type="sldNum" idx="2"/>
          </p:nvPr>
        </p:nvSpPr>
        <p:spPr>
          <a:prstGeom prst="rect"/>
        </p:spPr>
        <p:txBody>
          <a:bodyPr/>
          <a:p>
            <a:pPr/>
            <a:fld id="{E35B8FEA-6B48-4433-8F1D-78EC865A49D3}" type="slidenum">
              <a:rPr/>
              <a:t>11</a:t>
            </a:fld>
            <a:endParaRPr/>
          </a:p>
        </p:txBody>
      </p:sp>
      <p:pic>
        <p:nvPicPr>
          <p:cNvPr id="17"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18" name="Marketing &amp; Communication Department"/>
          <p:cNvSpPr txBox="true">
            <a:spLocks noGrp="true"/>
          </p:cNvSpPr>
          <p:nvPr>
            <p:ph type="body" idx="26"/>
          </p:nvPr>
        </p:nvSpPr>
        <p:spPr>
          <a:prstGeom prst="rect"/>
        </p:spPr>
        <p:txBody>
          <a:bodyPr/>
          <a:p>
            <a:pPr/>
            <a:r>
              <a:rPr/>
              <a:t>Marketing &amp; Communication Department</a:t>
            </a:r>
            <a:endParaRPr/>
          </a:p>
        </p:txBody>
      </p:sp>
      <p:sp>
        <p:nvSpPr>
          <p:cNvPr id="19" name="&lt;"/>
          <p:cNvSpPr txBox="true"/>
          <p:nvPr/>
        </p:nvSpPr>
        <p:spPr>
          <a:xfrm>
            <a:off x="12694653" y="1973683"/>
            <a:ext cx="297181" cy="461367"/>
          </a:xfrm>
          <a:prstGeom prst="rect"/>
          <a:ln w="12700">
            <a:miter lim="800000"/>
          </a:ln>
        </p:spPr>
        <p:txBody>
          <a:bodyPr wrap="none" lIns="50800" tIns="50800" rIns="50800" bIns="50800" anchor="ctr">
            <a:spAutoFit/>
          </a:bodyPr>
          <a:lstStyle>
            <a:lvl1pPr lvl="0">
              <a:defRPr>
                <a:solidFill>
                  <a:srgbClr val="FFFFFF"/>
                </a:solidFill>
              </a:defRPr>
            </a:lvl1pPr>
          </a:lstStyle>
          <a:p>
            <a:pPr/>
            <a:r>
              <a:rPr/>
              <a:t>&lt;</a:t>
            </a:r>
            <a:endParaRPr/>
          </a:p>
        </p:txBody>
      </p:sp>
      <p:sp>
        <p:nvSpPr>
          <p:cNvPr id="20" name="Game Play"/>
          <p:cNvSpPr txBox="true"/>
          <p:nvPr/>
        </p:nvSpPr>
        <p:spPr>
          <a:xfrm>
            <a:off x="698038" y="1375497"/>
            <a:ext cx="8218191" cy="1092201"/>
          </a:xfrm>
          <a:prstGeom prst="rect"/>
          <a:ln w="12700">
            <a:miter lim="800000"/>
          </a:ln>
        </p:spPr>
        <p:txBody>
          <a:bodyPr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a:t>Game Play </a:t>
            </a:r>
            <a:endParaRPr/>
          </a:p>
        </p:txBody>
      </p:sp>
      <p:pic>
        <p:nvPicPr>
          <p:cNvPr id="21" name="Screen Shot 2023-11-24 at 11.21.06 AM.png"/>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20096" y="2644285"/>
            <a:ext cx="5678561" cy="3652783"/>
          </a:xfrm>
          <a:prstGeom prst="rect"/>
          <a:ln w="12700">
            <a:miter lim="800000"/>
          </a:ln>
        </p:spPr>
      </p:pic>
      <p:sp>
        <p:nvSpPr>
          <p:cNvPr id="22" name="Rounded Rectangle"/>
          <p:cNvSpPr/>
          <p:nvPr/>
        </p:nvSpPr>
        <p:spPr>
          <a:xfrm>
            <a:off x="4183333" y="2674939"/>
            <a:ext cx="973663" cy="1675526"/>
          </a:xfrm>
          <a:prstGeom prst="roundRect">
            <a:avLst>
              <a:gd name="adj" fmla="val 12201"/>
            </a:avLst>
          </a:prstGeom>
          <a:ln w="38100">
            <a:solidFill>
              <a:schemeClr val="accent5">
                <a:lumOff val="0"/>
                <a:alpha val="47163"/>
              </a:schemeClr>
            </a:solidFill>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23" name="Opt1 -  GoldMask"/>
          <p:cNvSpPr txBox="true"/>
          <p:nvPr/>
        </p:nvSpPr>
        <p:spPr>
          <a:xfrm>
            <a:off x="8129125" y="1254926"/>
            <a:ext cx="3533873" cy="545790"/>
          </a:xfrm>
          <a:prstGeom prst="rect"/>
          <a:ln w="12700">
            <a:miter lim="800000"/>
          </a:ln>
        </p:spPr>
        <p:txBody>
          <a:bodyPr lIns="50800" tIns="50800" rIns="50800" bIns="50800">
            <a:spAutoFit/>
          </a:bodyPr>
          <a:lstStyle>
            <a:lvl1pPr lvl="0" algn="l" defTabSz="457200">
              <a:lnSpc>
                <a:spcPct val="80000"/>
              </a:lnSpc>
              <a:spcBef>
                <a:spcPts val="1500"/>
              </a:spcBef>
              <a:defRPr sz="3600">
                <a:solidFill>
                  <a:srgbClr val="000000"/>
                </a:solidFill>
                <a:latin typeface="Versace Regular"/>
                <a:ea typeface="Versace Regular"/>
              </a:defRPr>
            </a:lvl1pPr>
          </a:lstStyle>
          <a:p>
            <a:pPr/>
            <a:r>
              <a:rPr/>
              <a:t>GoldMask</a:t>
            </a:r>
            <a:endParaRPr/>
          </a:p>
        </p:txBody>
      </p:sp>
      <p:sp>
        <p:nvSpPr>
          <p:cNvPr id="24" name="Opt2- Chrome Mask"/>
          <p:cNvSpPr txBox="true"/>
          <p:nvPr/>
        </p:nvSpPr>
        <p:spPr>
          <a:xfrm>
            <a:off x="12806361" y="1254926"/>
            <a:ext cx="4111904" cy="545790"/>
          </a:xfrm>
          <a:prstGeom prst="rect"/>
          <a:ln w="12700">
            <a:miter lim="800000"/>
          </a:ln>
        </p:spPr>
        <p:txBody>
          <a:bodyPr lIns="50800" tIns="50800" rIns="50800" bIns="50800">
            <a:spAutoFit/>
          </a:bodyPr>
          <a:lstStyle>
            <a:lvl1pPr lvl="0" algn="l" defTabSz="457200">
              <a:lnSpc>
                <a:spcPct val="80000"/>
              </a:lnSpc>
              <a:spcBef>
                <a:spcPts val="1500"/>
              </a:spcBef>
              <a:defRPr sz="3600">
                <a:solidFill>
                  <a:srgbClr val="000000"/>
                </a:solidFill>
                <a:latin typeface="Versace Regular"/>
                <a:ea typeface="Versace Regular"/>
              </a:defRPr>
            </a:lvl1pPr>
          </a:lstStyle>
          <a:p>
            <a:pPr/>
            <a:r>
              <a:rPr/>
              <a:t>Chrome Mask</a:t>
            </a:r>
            <a:endParaRPr/>
          </a:p>
        </p:txBody>
      </p:sp>
      <p:sp>
        <p:nvSpPr>
          <p:cNvPr id="25" name="CNY 2024 DRAGON LOOK |  Recap"/>
          <p:cNvSpPr txBox="true"/>
          <p:nvPr/>
        </p:nvSpPr>
        <p:spPr>
          <a:xfrm>
            <a:off x="651243" y="369289"/>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pic>
        <p:nvPicPr>
          <p:cNvPr id="26" name="Picture 1"/>
          <p:cNvPicPr>
            <a:picLocks noChangeAspect="true"/>
          </p:cNvPicPr>
          <p:nvPr/>
        </p:nvPicPr>
        <p:blipFill>
          <a:blip r:embed="rId3">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7865211" y="2502295"/>
            <a:ext cx="4557586" cy="9863086"/>
          </a:xfrm>
          <a:prstGeom prst="rect"/>
        </p:spPr>
      </p:pic>
      <p:pic>
        <p:nvPicPr>
          <p:cNvPr id="27" name="Picture 3"/>
          <p:cNvPicPr>
            <a:picLocks noChangeAspect="true"/>
          </p:cNvPicPr>
          <p:nvPr/>
        </p:nvPicPr>
        <p:blipFill>
          <a:blip r:embed="rId4">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7325392" y="2502294"/>
            <a:ext cx="4533072" cy="9810036"/>
          </a:xfrm>
          <a:prstGeom prst="rect"/>
        </p:spPr>
      </p:pic>
      <p:pic>
        <p:nvPicPr>
          <p:cNvPr id="28" name="Picture 4"/>
          <p:cNvPicPr>
            <a:picLocks noChangeAspect="true"/>
          </p:cNvPicPr>
          <p:nvPr/>
        </p:nvPicPr>
        <p:blipFill>
          <a:blip r:embed="rId5">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2607558" y="2502294"/>
            <a:ext cx="4533072" cy="9810036"/>
          </a:xfrm>
          <a:prstGeom prst="rect"/>
        </p:spPr>
      </p:pic>
      <p:sp>
        <p:nvSpPr>
          <p:cNvPr id="29" name="Opt2- Chrome Mask"/>
          <p:cNvSpPr txBox="true"/>
          <p:nvPr/>
        </p:nvSpPr>
        <p:spPr>
          <a:xfrm>
            <a:off x="17535976" y="1236949"/>
            <a:ext cx="4111904" cy="545790"/>
          </a:xfrm>
          <a:prstGeom prst="rect"/>
          <a:ln w="12700">
            <a:miter lim="800000"/>
          </a:ln>
        </p:spPr>
        <p:txBody>
          <a:bodyPr lIns="50800" tIns="50800" rIns="50800" bIns="50800">
            <a:spAutoFit/>
          </a:bodyPr>
          <a:lstStyle>
            <a:lvl1pPr lvl="0" algn="l" defTabSz="457200">
              <a:lnSpc>
                <a:spcPct val="80000"/>
              </a:lnSpc>
              <a:spcBef>
                <a:spcPts val="1500"/>
              </a:spcBef>
              <a:defRPr sz="3600">
                <a:solidFill>
                  <a:srgbClr val="000000"/>
                </a:solidFill>
                <a:latin typeface="Versace Regular"/>
                <a:ea typeface="Versace Regular"/>
              </a:defRPr>
            </a:lvl1pPr>
          </a:lstStyle>
          <a:p>
            <a:pPr/>
            <a:r>
              <a:rPr lang="en-US"/>
              <a:t>red</a:t>
            </a:r>
            <a:r>
              <a:rPr/>
              <a:t> Mask</a:t>
            </a:r>
            <a:endParaRPr/>
          </a:p>
        </p:txBody>
      </p:sp>
    </p:spTree>
  </p:cSld>
  <p:clrMapOvr>
    <a:masterClrMapping/>
  </p:clrMapOvr>
</p:sld>
</file>

<file path=ppt/slides/slide12.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30" name=""/>
        <p:cNvGrpSpPr/>
        <p:nvPr/>
      </p:nvGrpSpPr>
      <p:grpSpPr>
        <a:xfrm>
          <a:off x="0" y="0"/>
          <a:ext cx="0" cy="0"/>
          <a:chOff x="0" y="0"/>
          <a:chExt cx="0" cy="0"/>
        </a:xfrm>
      </p:grpSpPr>
      <p:sp>
        <p:nvSpPr>
          <p:cNvPr id="31" name="Slide Number"/>
          <p:cNvSpPr txBox="true">
            <a:spLocks noGrp="true"/>
          </p:cNvSpPr>
          <p:nvPr>
            <p:ph type="sldNum" idx="2"/>
          </p:nvPr>
        </p:nvSpPr>
        <p:spPr>
          <a:prstGeom prst="rect"/>
        </p:spPr>
        <p:txBody>
          <a:bodyPr/>
          <a:p>
            <a:pPr/>
            <a:fld id="{A729AC26-298D-48E6-9447-1CDAEEEBAA13}" type="slidenum">
              <a:rPr/>
              <a:t>12</a:t>
            </a:fld>
            <a:endParaRPr/>
          </a:p>
        </p:txBody>
      </p:sp>
      <p:pic>
        <p:nvPicPr>
          <p:cNvPr id="32"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33" name="Marketing &amp; Communication Department"/>
          <p:cNvSpPr txBox="true">
            <a:spLocks noGrp="true"/>
          </p:cNvSpPr>
          <p:nvPr>
            <p:ph type="body" idx="26"/>
          </p:nvPr>
        </p:nvSpPr>
        <p:spPr>
          <a:prstGeom prst="rect"/>
        </p:spPr>
        <p:txBody>
          <a:bodyPr/>
          <a:p>
            <a:pPr/>
            <a:r>
              <a:rPr/>
              <a:t>Marketing &amp; Communication Department</a:t>
            </a:r>
            <a:endParaRPr/>
          </a:p>
        </p:txBody>
      </p:sp>
      <p:sp>
        <p:nvSpPr>
          <p:cNvPr id="34" name="&lt;"/>
          <p:cNvSpPr txBox="true"/>
          <p:nvPr/>
        </p:nvSpPr>
        <p:spPr>
          <a:xfrm>
            <a:off x="12694653" y="1973683"/>
            <a:ext cx="297181" cy="461367"/>
          </a:xfrm>
          <a:prstGeom prst="rect"/>
          <a:ln w="12700">
            <a:miter lim="800000"/>
          </a:ln>
        </p:spPr>
        <p:txBody>
          <a:bodyPr wrap="none" lIns="50800" tIns="50800" rIns="50800" bIns="50800" anchor="ctr">
            <a:spAutoFit/>
          </a:bodyPr>
          <a:lstStyle>
            <a:lvl1pPr lvl="0">
              <a:defRPr>
                <a:solidFill>
                  <a:srgbClr val="FFFFFF"/>
                </a:solidFill>
              </a:defRPr>
            </a:lvl1pPr>
          </a:lstStyle>
          <a:p>
            <a:pPr/>
            <a:r>
              <a:rPr/>
              <a:t>&lt;</a:t>
            </a:r>
            <a:endParaRPr/>
          </a:p>
        </p:txBody>
      </p:sp>
      <p:sp>
        <p:nvSpPr>
          <p:cNvPr id="35" name="Game Play - Bonus TIme"/>
          <p:cNvSpPr txBox="true"/>
          <p:nvPr/>
        </p:nvSpPr>
        <p:spPr>
          <a:xfrm>
            <a:off x="651243" y="1342849"/>
            <a:ext cx="8218191" cy="1092201"/>
          </a:xfrm>
          <a:prstGeom prst="rect"/>
          <a:ln w="12700">
            <a:miter lim="800000"/>
          </a:ln>
        </p:spPr>
        <p:txBody>
          <a:bodyPr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a:t>Game Play - Bonus </a:t>
            </a:r>
            <a:r>
              <a:rPr/>
              <a:t>TIme</a:t>
            </a:r>
            <a:endParaRPr/>
          </a:p>
        </p:txBody>
      </p:sp>
      <p:pic>
        <p:nvPicPr>
          <p:cNvPr id="36" name="Screen Shot 2023-11-24 at 11.21.06 AM.png"/>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473301" y="2611637"/>
            <a:ext cx="5678561" cy="3652783"/>
          </a:xfrm>
          <a:prstGeom prst="rect"/>
          <a:ln w="12700">
            <a:miter lim="800000"/>
          </a:ln>
        </p:spPr>
      </p:pic>
      <p:sp>
        <p:nvSpPr>
          <p:cNvPr id="37" name="Rounded Rectangle"/>
          <p:cNvSpPr/>
          <p:nvPr/>
        </p:nvSpPr>
        <p:spPr>
          <a:xfrm>
            <a:off x="4136538" y="2642291"/>
            <a:ext cx="973663" cy="1675526"/>
          </a:xfrm>
          <a:prstGeom prst="roundRect">
            <a:avLst>
              <a:gd name="adj" fmla="val 12201"/>
            </a:avLst>
          </a:prstGeom>
          <a:ln w="38100">
            <a:solidFill>
              <a:schemeClr val="accent5">
                <a:lumOff val="0"/>
                <a:alpha val="47163"/>
              </a:schemeClr>
            </a:solidFill>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pic>
        <p:nvPicPr>
          <p:cNvPr id="38" name="8.png"/>
          <p:cNvPicPr>
            <a:picLocks noChangeAspect="true"/>
          </p:cNvPicPr>
          <p:nvPr/>
        </p:nvPicPr>
        <p:blipFill>
          <a:blip r:embed="rId3">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1687345" y="2007632"/>
            <a:ext cx="4953001" cy="10718801"/>
          </a:xfrm>
          <a:prstGeom prst="rect"/>
          <a:ln w="12700">
            <a:miter lim="800000"/>
          </a:ln>
        </p:spPr>
      </p:pic>
      <p:sp>
        <p:nvSpPr>
          <p:cNvPr id="39" name="To enhance the game's fun factor, during the last 10-15 seconds, a bonus time will be activated.…"/>
          <p:cNvSpPr txBox="true"/>
          <p:nvPr/>
        </p:nvSpPr>
        <p:spPr>
          <a:xfrm>
            <a:off x="550211" y="6889019"/>
            <a:ext cx="8218191" cy="3874394"/>
          </a:xfrm>
          <a:prstGeom prst="rect"/>
          <a:ln w="12700">
            <a:miter lim="800000"/>
          </a:ln>
        </p:spPr>
        <p:txBody>
          <a:bodyPr lIns="50800" tIns="50800" rIns="50800" bIns="50800" anchor="ctr">
            <a:spAutoFit/>
          </a:bodyPr>
          <a:p>
            <a:pPr algn="l">
              <a:lnSpc>
                <a:spcPct val="90000"/>
              </a:lnSpc>
              <a:spcBef>
                <a:spcPts val="4500"/>
              </a:spcBef>
              <a:defRPr sz="2700">
                <a:solidFill>
                  <a:srgbClr val="000000"/>
                </a:solidFill>
                <a:latin typeface="Aktiv Grotesk Light"/>
                <a:ea typeface="Aktiv Grotesk Light"/>
              </a:defRPr>
            </a:pPr>
            <a:r>
              <a:rPr/>
              <a:t>To enhance the game's fun factor, during the last 10-15 seconds, a</a:t>
            </a:r>
            <a:r>
              <a:rPr>
                <a:latin typeface="Aktiv Grotesk Bold"/>
                <a:ea typeface="Aktiv Grotesk Bold"/>
              </a:rPr>
              <a:t> bonus time</a:t>
            </a:r>
            <a:r>
              <a:rPr/>
              <a:t> will be activated. </a:t>
            </a:r>
            <a:endParaRPr/>
          </a:p>
          <a:p>
            <a:pPr algn="l">
              <a:lnSpc>
                <a:spcPct val="90000"/>
              </a:lnSpc>
              <a:spcBef>
                <a:spcPts val="4500"/>
              </a:spcBef>
              <a:defRPr sz="2700">
                <a:solidFill>
                  <a:srgbClr val="000000"/>
                </a:solidFill>
                <a:latin typeface="Aktiv Grotesk Light"/>
                <a:ea typeface="Aktiv Grotesk Light"/>
              </a:defRPr>
            </a:pPr>
            <a:r>
              <a:rPr/>
              <a:t>Instead of the model, a large number of </a:t>
            </a:r>
            <a:r>
              <a:rPr>
                <a:latin typeface="Aktiv Grotesk Bold"/>
                <a:ea typeface="Aktiv Grotesk Bold"/>
              </a:rPr>
              <a:t>coins</a:t>
            </a:r>
            <a:r>
              <a:rPr/>
              <a:t> will appear. Players can continuously blink to collect coins.</a:t>
            </a:r>
            <a:endParaRPr lang="en-US"/>
          </a:p>
          <a:p>
            <a:pPr algn="l">
              <a:lnSpc>
                <a:spcPct val="90000"/>
              </a:lnSpc>
              <a:spcBef>
                <a:spcPts val="4500"/>
              </a:spcBef>
              <a:defRPr sz="2700">
                <a:solidFill>
                  <a:srgbClr val="000000"/>
                </a:solidFill>
                <a:latin typeface="Aktiv Grotesk Light"/>
                <a:ea typeface="Aktiv Grotesk Light"/>
              </a:defRPr>
            </a:pPr>
            <a:r>
              <a:rPr lang="en-US"/>
              <a:t>(Coins</a:t>
            </a:r>
            <a:r>
              <a:rPr lang="zh-CN"/>
              <a:t> </a:t>
            </a:r>
            <a:r>
              <a:rPr lang="en-US"/>
              <a:t>will</a:t>
            </a:r>
            <a:r>
              <a:rPr lang="zh-CN"/>
              <a:t> </a:t>
            </a:r>
            <a:r>
              <a:rPr lang="en-US"/>
              <a:t>be</a:t>
            </a:r>
            <a:r>
              <a:rPr lang="zh-CN"/>
              <a:t> </a:t>
            </a:r>
            <a:r>
              <a:rPr lang="en-US"/>
              <a:t>replaced</a:t>
            </a:r>
            <a:r>
              <a:rPr lang="zh-CN"/>
              <a:t> </a:t>
            </a:r>
            <a:r>
              <a:rPr lang="en-US"/>
              <a:t>after</a:t>
            </a:r>
            <a:r>
              <a:rPr lang="zh-CN"/>
              <a:t> </a:t>
            </a:r>
            <a:r>
              <a:rPr lang="en-US"/>
              <a:t>rendering</a:t>
            </a:r>
            <a:r>
              <a:rPr lang="zh-CN"/>
              <a:t> </a:t>
            </a:r>
            <a:r>
              <a:rPr lang="en-US"/>
              <a:t>and</a:t>
            </a:r>
            <a:r>
              <a:rPr lang="zh-CN"/>
              <a:t> </a:t>
            </a:r>
            <a:r>
              <a:rPr lang="en-US"/>
              <a:t>will</a:t>
            </a:r>
            <a:r>
              <a:rPr lang="zh-CN"/>
              <a:t> </a:t>
            </a:r>
            <a:r>
              <a:rPr lang="en-US"/>
              <a:t>be</a:t>
            </a:r>
            <a:r>
              <a:rPr lang="zh-CN"/>
              <a:t> </a:t>
            </a:r>
            <a:r>
              <a:rPr lang="en-US"/>
              <a:t>updated</a:t>
            </a:r>
            <a:r>
              <a:rPr lang="zh-CN"/>
              <a:t> </a:t>
            </a:r>
            <a:r>
              <a:rPr lang="en-US"/>
              <a:t>in</a:t>
            </a:r>
            <a:r>
              <a:rPr lang="zh-CN"/>
              <a:t> </a:t>
            </a:r>
            <a:r>
              <a:rPr lang="en-US"/>
              <a:t>next</a:t>
            </a:r>
            <a:r>
              <a:rPr lang="zh-CN"/>
              <a:t> </a:t>
            </a:r>
            <a:r>
              <a:rPr lang="en-US"/>
              <a:t>round)</a:t>
            </a:r>
            <a:endParaRPr/>
          </a:p>
        </p:txBody>
      </p:sp>
      <p:sp>
        <p:nvSpPr>
          <p:cNvPr id="40" name="CNY 2024 DRAGON LOOK |  Recap"/>
          <p:cNvSpPr txBox="true"/>
          <p:nvPr/>
        </p:nvSpPr>
        <p:spPr>
          <a:xfrm>
            <a:off x="651243" y="369289"/>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spTree>
  </p:cSld>
  <p:clrMapOvr>
    <a:masterClrMapping/>
  </p:clrMapOvr>
</p:sld>
</file>

<file path=ppt/slides/slide13.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41" name=""/>
        <p:cNvGrpSpPr/>
        <p:nvPr/>
      </p:nvGrpSpPr>
      <p:grpSpPr>
        <a:xfrm>
          <a:off x="0" y="0"/>
          <a:ext cx="0" cy="0"/>
          <a:chOff x="0" y="0"/>
          <a:chExt cx="0" cy="0"/>
        </a:xfrm>
      </p:grpSpPr>
      <p:sp>
        <p:nvSpPr>
          <p:cNvPr id="42" name="Slide Number"/>
          <p:cNvSpPr txBox="true">
            <a:spLocks noGrp="true"/>
          </p:cNvSpPr>
          <p:nvPr>
            <p:ph type="sldNum" idx="2"/>
          </p:nvPr>
        </p:nvSpPr>
        <p:spPr>
          <a:prstGeom prst="rect"/>
        </p:spPr>
        <p:txBody>
          <a:bodyPr/>
          <a:p>
            <a:pPr/>
            <a:fld id="{E42B6183-926B-406B-80A5-530CEB0559E3}" type="slidenum">
              <a:rPr/>
              <a:t>13</a:t>
            </a:fld>
            <a:endParaRPr/>
          </a:p>
        </p:txBody>
      </p:sp>
      <p:pic>
        <p:nvPicPr>
          <p:cNvPr id="43"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44" name="Marketing &amp; Communication Department"/>
          <p:cNvSpPr txBox="true">
            <a:spLocks noGrp="true"/>
          </p:cNvSpPr>
          <p:nvPr>
            <p:ph type="body" idx="26"/>
          </p:nvPr>
        </p:nvSpPr>
        <p:spPr>
          <a:prstGeom prst="rect"/>
        </p:spPr>
        <p:txBody>
          <a:bodyPr/>
          <a:p>
            <a:pPr/>
            <a:r>
              <a:rPr/>
              <a:t>Marketing &amp; Communication Department</a:t>
            </a:r>
            <a:endParaRPr/>
          </a:p>
        </p:txBody>
      </p:sp>
      <p:sp>
        <p:nvSpPr>
          <p:cNvPr id="45" name="&lt;"/>
          <p:cNvSpPr txBox="true"/>
          <p:nvPr/>
        </p:nvSpPr>
        <p:spPr>
          <a:xfrm>
            <a:off x="12694653" y="1973683"/>
            <a:ext cx="297181" cy="461367"/>
          </a:xfrm>
          <a:prstGeom prst="rect"/>
          <a:ln w="12700">
            <a:miter lim="800000"/>
          </a:ln>
        </p:spPr>
        <p:txBody>
          <a:bodyPr wrap="none" lIns="50800" tIns="50800" rIns="50800" bIns="50800" anchor="ctr">
            <a:spAutoFit/>
          </a:bodyPr>
          <a:lstStyle>
            <a:lvl1pPr lvl="0">
              <a:defRPr>
                <a:solidFill>
                  <a:srgbClr val="FFFFFF"/>
                </a:solidFill>
              </a:defRPr>
            </a:lvl1pPr>
          </a:lstStyle>
          <a:p>
            <a:pPr/>
            <a:r>
              <a:rPr/>
              <a:t>&lt;</a:t>
            </a:r>
            <a:endParaRPr/>
          </a:p>
        </p:txBody>
      </p:sp>
      <p:sp>
        <p:nvSpPr>
          <p:cNvPr id="46" name="Result Page"/>
          <p:cNvSpPr txBox="true"/>
          <p:nvPr/>
        </p:nvSpPr>
        <p:spPr>
          <a:xfrm>
            <a:off x="633517" y="1427582"/>
            <a:ext cx="8218191" cy="1092201"/>
          </a:xfrm>
          <a:prstGeom prst="rect"/>
          <a:ln w="12700">
            <a:miter lim="800000"/>
          </a:ln>
        </p:spPr>
        <p:txBody>
          <a:bodyPr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a:t>Result Page </a:t>
            </a:r>
            <a:endParaRPr/>
          </a:p>
        </p:txBody>
      </p:sp>
      <p:pic>
        <p:nvPicPr>
          <p:cNvPr id="47" name="Screen Shot 2023-11-24 at 11.21.06 AM.png"/>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455575" y="2696370"/>
            <a:ext cx="4968421" cy="3195980"/>
          </a:xfrm>
          <a:prstGeom prst="rect"/>
          <a:ln w="12700">
            <a:miter lim="800000"/>
          </a:ln>
        </p:spPr>
      </p:pic>
      <p:sp>
        <p:nvSpPr>
          <p:cNvPr id="48" name="Rounded Rectangle"/>
          <p:cNvSpPr/>
          <p:nvPr/>
        </p:nvSpPr>
        <p:spPr>
          <a:xfrm>
            <a:off x="499976" y="4288037"/>
            <a:ext cx="2671325" cy="1547388"/>
          </a:xfrm>
          <a:prstGeom prst="roundRect">
            <a:avLst>
              <a:gd name="adj" fmla="val 7275"/>
            </a:avLst>
          </a:prstGeom>
          <a:ln w="38100">
            <a:solidFill>
              <a:schemeClr val="accent5">
                <a:lumOff val="0"/>
                <a:alpha val="47163"/>
              </a:schemeClr>
            </a:solidFill>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49" name="CNY 2024 DRAGON LOOK |  Recap"/>
          <p:cNvSpPr txBox="true"/>
          <p:nvPr/>
        </p:nvSpPr>
        <p:spPr>
          <a:xfrm>
            <a:off x="651243" y="369289"/>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sp>
        <p:nvSpPr>
          <p:cNvPr id="50" name="&lt;"/>
          <p:cNvSpPr txBox="true"/>
          <p:nvPr/>
        </p:nvSpPr>
        <p:spPr>
          <a:xfrm>
            <a:off x="8734800" y="2615234"/>
            <a:ext cx="233816" cy="189796"/>
          </a:xfrm>
          <a:prstGeom prst="rect"/>
          <a:ln w="12700">
            <a:miter lim="800000"/>
          </a:ln>
        </p:spPr>
        <p:txBody>
          <a:bodyPr wrap="square" lIns="25400" tIns="25400" rIns="25400" bIns="25400" anchor="ctr">
            <a:spAutoFit/>
          </a:bodyPr>
          <a:lstStyle>
            <a:lvl1pPr lvl="0">
              <a:defRPr>
                <a:solidFill>
                  <a:srgbClr val="FFFFFF"/>
                </a:solidFill>
              </a:defRPr>
            </a:lvl1pPr>
          </a:lstStyle>
          <a:p>
            <a:pPr/>
            <a:r>
              <a:rPr sz="900"/>
              <a:t>&lt;</a:t>
            </a:r>
            <a:endParaRPr/>
          </a:p>
        </p:txBody>
      </p:sp>
      <p:grpSp>
        <p:nvGrpSpPr>
          <p:cNvPr id="51" name="Group 9"/>
          <p:cNvGrpSpPr>
            <a:grpSpLocks noChangeAspect="true"/>
          </p:cNvGrpSpPr>
          <p:nvPr/>
        </p:nvGrpSpPr>
        <p:grpSpPr>
          <a:xfrm>
            <a:off x="5638673" y="2801594"/>
            <a:ext cx="17879650" cy="9486824"/>
            <a:chOff x="1230011" y="850219"/>
            <a:chExt cx="9950217" cy="5279519"/>
          </a:xfrm>
        </p:grpSpPr>
        <p:pic>
          <p:nvPicPr>
            <p:cNvPr id="52" name="Picture 2"/>
            <p:cNvPicPr>
              <a:picLocks noChangeAspect="true"/>
            </p:cNvPicPr>
            <p:nvPr/>
          </p:nvPicPr>
          <p:blipFill>
            <a:blip r:embed="rId3">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230011" y="863471"/>
              <a:ext cx="2421217" cy="5239763"/>
            </a:xfrm>
            <a:prstGeom prst="rect"/>
          </p:spPr>
        </p:pic>
        <p:pic>
          <p:nvPicPr>
            <p:cNvPr id="53" name="Picture 4"/>
            <p:cNvPicPr>
              <a:picLocks noChangeAspect="true"/>
            </p:cNvPicPr>
            <p:nvPr/>
          </p:nvPicPr>
          <p:blipFill>
            <a:blip r:embed="rId4">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3724626" y="856844"/>
              <a:ext cx="2427341" cy="5253015"/>
            </a:xfrm>
            <a:prstGeom prst="rect"/>
          </p:spPr>
        </p:pic>
        <p:pic>
          <p:nvPicPr>
            <p:cNvPr id="54" name="Picture 6"/>
            <p:cNvPicPr>
              <a:picLocks noChangeAspect="true"/>
            </p:cNvPicPr>
            <p:nvPr/>
          </p:nvPicPr>
          <p:blipFill>
            <a:blip r:embed="rId5">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6225365" y="863471"/>
              <a:ext cx="2433465" cy="5266267"/>
            </a:xfrm>
            <a:prstGeom prst="rect"/>
          </p:spPr>
        </p:pic>
        <p:pic>
          <p:nvPicPr>
            <p:cNvPr id="55" name="Picture 8"/>
            <p:cNvPicPr>
              <a:picLocks noChangeAspect="true"/>
            </p:cNvPicPr>
            <p:nvPr/>
          </p:nvPicPr>
          <p:blipFill>
            <a:blip r:embed="rId6">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8746763" y="850219"/>
              <a:ext cx="2433465" cy="5266267"/>
            </a:xfrm>
            <a:prstGeom prst="rect"/>
          </p:spPr>
        </p:pic>
      </p:grpSp>
    </p:spTree>
  </p:cSld>
  <p:clrMapOvr>
    <a:masterClrMapping/>
  </p:clrMapOvr>
</p:sld>
</file>

<file path=ppt/slides/slide14.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56" name=""/>
        <p:cNvGrpSpPr/>
        <p:nvPr/>
      </p:nvGrpSpPr>
      <p:grpSpPr>
        <a:xfrm>
          <a:off x="0" y="0"/>
          <a:ext cx="0" cy="0"/>
          <a:chOff x="0" y="0"/>
          <a:chExt cx="0" cy="0"/>
        </a:xfrm>
      </p:grpSpPr>
      <p:sp>
        <p:nvSpPr>
          <p:cNvPr id="57" name="Slide Number"/>
          <p:cNvSpPr txBox="true">
            <a:spLocks noGrp="true"/>
          </p:cNvSpPr>
          <p:nvPr>
            <p:ph type="sldNum" idx="2"/>
          </p:nvPr>
        </p:nvSpPr>
        <p:spPr>
          <a:prstGeom prst="rect"/>
        </p:spPr>
        <p:txBody>
          <a:bodyPr/>
          <a:p>
            <a:pPr/>
            <a:fld id="{3235CC8A-E4FE-4234-919E-0BEA3E9FA557}" type="slidenum">
              <a:rPr/>
              <a:t>14</a:t>
            </a:fld>
            <a:endParaRPr/>
          </a:p>
        </p:txBody>
      </p:sp>
      <p:pic>
        <p:nvPicPr>
          <p:cNvPr id="58"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59" name="Marketing &amp; Communication Department"/>
          <p:cNvSpPr txBox="true">
            <a:spLocks noGrp="true"/>
          </p:cNvSpPr>
          <p:nvPr>
            <p:ph type="body" idx="26"/>
          </p:nvPr>
        </p:nvSpPr>
        <p:spPr>
          <a:prstGeom prst="rect"/>
        </p:spPr>
        <p:txBody>
          <a:bodyPr/>
          <a:p>
            <a:pPr/>
            <a:r>
              <a:rPr/>
              <a:t>Marketing &amp; Communication Department</a:t>
            </a:r>
            <a:endParaRPr/>
          </a:p>
        </p:txBody>
      </p:sp>
      <p:sp>
        <p:nvSpPr>
          <p:cNvPr id="60" name="&lt;"/>
          <p:cNvSpPr txBox="true"/>
          <p:nvPr/>
        </p:nvSpPr>
        <p:spPr>
          <a:xfrm>
            <a:off x="12694653" y="1973683"/>
            <a:ext cx="297181" cy="461367"/>
          </a:xfrm>
          <a:prstGeom prst="rect"/>
          <a:ln w="12700">
            <a:miter lim="800000"/>
          </a:ln>
        </p:spPr>
        <p:txBody>
          <a:bodyPr wrap="none" lIns="50800" tIns="50800" rIns="50800" bIns="50800" anchor="ctr">
            <a:spAutoFit/>
          </a:bodyPr>
          <a:lstStyle>
            <a:lvl1pPr lvl="0">
              <a:defRPr>
                <a:solidFill>
                  <a:srgbClr val="FFFFFF"/>
                </a:solidFill>
              </a:defRPr>
            </a:lvl1pPr>
          </a:lstStyle>
          <a:p>
            <a:pPr/>
            <a:r>
              <a:rPr/>
              <a:t>&lt;</a:t>
            </a:r>
            <a:endParaRPr/>
          </a:p>
        </p:txBody>
      </p:sp>
      <p:sp>
        <p:nvSpPr>
          <p:cNvPr id="61" name="Registration&amp;Red Envelope"/>
          <p:cNvSpPr txBox="true"/>
          <p:nvPr/>
        </p:nvSpPr>
        <p:spPr>
          <a:xfrm>
            <a:off x="651243" y="1342849"/>
            <a:ext cx="10129811" cy="1092201"/>
          </a:xfrm>
          <a:prstGeom prst="rect"/>
          <a:ln w="12700">
            <a:miter lim="800000"/>
          </a:ln>
        </p:spPr>
        <p:txBody>
          <a:bodyPr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a:t>Registration&amp;Red Envelope </a:t>
            </a:r>
            <a:endParaRPr/>
          </a:p>
        </p:txBody>
      </p:sp>
      <p:pic>
        <p:nvPicPr>
          <p:cNvPr id="62" name="Screen Shot 2023-11-24 at 11.21.06 AM.png"/>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473301" y="2611637"/>
            <a:ext cx="5120475" cy="3293790"/>
          </a:xfrm>
          <a:prstGeom prst="rect"/>
          <a:ln w="12700">
            <a:miter lim="800000"/>
          </a:ln>
        </p:spPr>
      </p:pic>
      <p:sp>
        <p:nvSpPr>
          <p:cNvPr id="63" name="Rounded Rectangle"/>
          <p:cNvSpPr/>
          <p:nvPr/>
        </p:nvSpPr>
        <p:spPr>
          <a:xfrm>
            <a:off x="3424676" y="4257977"/>
            <a:ext cx="1231901" cy="1547387"/>
          </a:xfrm>
          <a:prstGeom prst="roundRect">
            <a:avLst>
              <a:gd name="adj" fmla="val 9138"/>
            </a:avLst>
          </a:prstGeom>
          <a:ln w="38100">
            <a:solidFill>
              <a:schemeClr val="accent5">
                <a:lumOff val="0"/>
                <a:alpha val="47163"/>
              </a:schemeClr>
            </a:solidFill>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pic>
        <p:nvPicPr>
          <p:cNvPr id="64" name="10.png"/>
          <p:cNvPicPr>
            <a:picLocks noChangeAspect="true"/>
          </p:cNvPicPr>
          <p:nvPr/>
        </p:nvPicPr>
        <p:blipFill>
          <a:blip r:embed="rId3">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8702026" y="2745392"/>
            <a:ext cx="4345815" cy="9404788"/>
          </a:xfrm>
          <a:prstGeom prst="rect"/>
          <a:ln w="12700">
            <a:miter lim="800000"/>
          </a:ln>
        </p:spPr>
      </p:pic>
      <p:pic>
        <p:nvPicPr>
          <p:cNvPr id="65" name="11.png"/>
          <p:cNvPicPr>
            <a:picLocks noChangeAspect="true"/>
          </p:cNvPicPr>
          <p:nvPr/>
        </p:nvPicPr>
        <p:blipFill rotWithShape="true">
          <a:blip r:embed="rId4">
            <a:lum bright="0" contrast="0"/>
            <a:extLst>
              <a:ext uri="">
                <a14:imgProps>
                  <a14:imgLayer>
                    <a14:imgEffect>
                      <a14:brightnessContrast bright="0" contrast="0"/>
                      <a14:colorTemperature colorTemp="6500"/>
                      <a14:saturation sat="100000"/>
                      <a14:sharpenSoften amount="0"/>
                    </a14:imgEffect>
                  </a14:imgLayer>
                </a14:imgProps>
              </a:ext>
            </a:extLst>
          </a:blip>
          <a:srcRect b="21822"/>
          <a:stretch/>
        </p:blipFill>
        <p:spPr>
          <a:xfrm>
            <a:off x="13296918" y="3032167"/>
            <a:ext cx="4693479" cy="7940634"/>
          </a:xfrm>
          <a:prstGeom prst="rect"/>
          <a:ln w="12700">
            <a:miter lim="800000"/>
          </a:ln>
        </p:spPr>
      </p:pic>
      <p:sp>
        <p:nvSpPr>
          <p:cNvPr id="66" name="To enhance the game's fun factor, during the last 10-15 seconds, a bonus time will be activated.…"/>
          <p:cNvSpPr txBox="true"/>
          <p:nvPr/>
        </p:nvSpPr>
        <p:spPr>
          <a:xfrm>
            <a:off x="651243" y="11911909"/>
            <a:ext cx="8218191" cy="476541"/>
          </a:xfrm>
          <a:prstGeom prst="rect"/>
          <a:ln w="12700">
            <a:miter lim="800000"/>
          </a:ln>
        </p:spPr>
        <p:txBody>
          <a:bodyPr lIns="50800" tIns="50800" rIns="50800" bIns="50800" anchor="ctr">
            <a:spAutoFit/>
          </a:bodyPr>
          <a:p>
            <a:pPr algn="l">
              <a:lnSpc>
                <a:spcPct val="90000"/>
              </a:lnSpc>
              <a:spcBef>
                <a:spcPts val="4500"/>
              </a:spcBef>
              <a:defRPr sz="2700">
                <a:solidFill>
                  <a:srgbClr val="000000"/>
                </a:solidFill>
                <a:latin typeface="Aktiv Grotesk Light"/>
                <a:ea typeface="Aktiv Grotesk Light"/>
              </a:defRPr>
            </a:pPr>
            <a:r>
              <a:rPr lang="en-US"/>
              <a:t>WILL BE ADJUSTED INTO CNY MOOD</a:t>
            </a:r>
            <a:endParaRPr/>
          </a:p>
        </p:txBody>
      </p:sp>
      <p:sp>
        <p:nvSpPr>
          <p:cNvPr id="67" name="CNY 2024 DRAGON LOOK |  Recap"/>
          <p:cNvSpPr txBox="true"/>
          <p:nvPr/>
        </p:nvSpPr>
        <p:spPr>
          <a:xfrm>
            <a:off x="651243" y="369289"/>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spTree>
  </p:cSld>
  <p:clrMapOvr>
    <a:masterClrMapping/>
  </p:clrMapOvr>
</p:sld>
</file>

<file path=ppt/slides/slide15.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68" name=""/>
        <p:cNvGrpSpPr/>
        <p:nvPr/>
      </p:nvGrpSpPr>
      <p:grpSpPr>
        <a:xfrm>
          <a:off x="0" y="0"/>
          <a:ext cx="0" cy="0"/>
          <a:chOff x="0" y="0"/>
          <a:chExt cx="0" cy="0"/>
        </a:xfrm>
      </p:grpSpPr>
      <p:sp>
        <p:nvSpPr>
          <p:cNvPr id="69" name="Slide Number"/>
          <p:cNvSpPr txBox="true">
            <a:spLocks noGrp="true"/>
          </p:cNvSpPr>
          <p:nvPr>
            <p:ph type="sldNum" idx="2"/>
          </p:nvPr>
        </p:nvSpPr>
        <p:spPr>
          <a:prstGeom prst="rect"/>
        </p:spPr>
        <p:txBody>
          <a:bodyPr/>
          <a:p>
            <a:pPr/>
            <a:fld id="{19D6F9BD-93DC-4AC8-9DC2-CC2545FA66F3}" type="slidenum">
              <a:rPr/>
              <a:t>15</a:t>
            </a:fld>
            <a:endParaRPr/>
          </a:p>
        </p:txBody>
      </p:sp>
      <p:pic>
        <p:nvPicPr>
          <p:cNvPr id="70"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71" name="NEXT STEPS"/>
          <p:cNvSpPr txBox="true">
            <a:spLocks noGrp="true"/>
          </p:cNvSpPr>
          <p:nvPr>
            <p:ph type="body" idx="24"/>
          </p:nvPr>
        </p:nvSpPr>
        <p:spPr>
          <a:xfrm>
            <a:off x="567591" y="1409575"/>
            <a:ext cx="10273160" cy="1415479"/>
          </a:xfrm>
          <a:prstGeom prst="rect"/>
        </p:spPr>
        <p:txBody>
          <a:bodyPr/>
          <a:lstStyle>
            <a:lvl1pPr marL="0" lvl="0" indent="0" defTabSz="546100">
              <a:lnSpc>
                <a:spcPct val="80000"/>
              </a:lnSpc>
              <a:spcBef>
                <a:spcPts val="0"/>
              </a:spcBef>
              <a:buSzTx/>
              <a:buNone/>
              <a:defRPr sz="6500">
                <a:latin typeface="Versace Regular"/>
                <a:ea typeface="Versace Regular"/>
              </a:defRPr>
            </a:lvl1pPr>
          </a:lstStyle>
          <a:p>
            <a:pPr/>
            <a:r>
              <a:rPr/>
              <a:t>NEXT STEPS</a:t>
            </a:r>
            <a:endParaRPr/>
          </a:p>
        </p:txBody>
      </p:sp>
      <p:sp>
        <p:nvSpPr>
          <p:cNvPr id="72" name="Marketing &amp; Communication Department"/>
          <p:cNvSpPr txBox="true">
            <a:spLocks noGrp="true"/>
          </p:cNvSpPr>
          <p:nvPr>
            <p:ph type="body" idx="25"/>
          </p:nvPr>
        </p:nvSpPr>
        <p:spPr>
          <a:prstGeom prst="rect"/>
        </p:spPr>
        <p:txBody>
          <a:bodyPr/>
          <a:p>
            <a:pPr/>
            <a:r>
              <a:rPr/>
              <a:t>Marketing &amp; Communication Department</a:t>
            </a:r>
            <a:endParaRPr/>
          </a:p>
        </p:txBody>
      </p:sp>
      <p:sp>
        <p:nvSpPr>
          <p:cNvPr id="73" name="Strictly confidential | do not share"/>
          <p:cNvSpPr txBox="true">
            <a:spLocks noGrp="true"/>
          </p:cNvSpPr>
          <p:nvPr>
            <p:ph type="body" idx="26"/>
          </p:nvPr>
        </p:nvSpPr>
        <p:spPr>
          <a:prstGeom prst="rect"/>
        </p:spPr>
        <p:txBody>
          <a:bodyPr/>
          <a:p>
            <a:pPr/>
            <a:r>
              <a:rPr/>
              <a:t>Strictly confidential | do not share</a:t>
            </a:r>
            <a:endParaRPr/>
          </a:p>
        </p:txBody>
      </p:sp>
      <p:grpSp>
        <p:nvGrpSpPr>
          <p:cNvPr id="74" name="Group"/>
          <p:cNvGrpSpPr/>
          <p:nvPr/>
        </p:nvGrpSpPr>
        <p:grpSpPr>
          <a:xfrm>
            <a:off x="0" y="3361392"/>
            <a:ext cx="13843784" cy="6752584"/>
            <a:chOff x="0" y="0"/>
            <a:chExt cx="13843782" cy="6752582"/>
          </a:xfrm>
        </p:grpSpPr>
        <p:pic>
          <p:nvPicPr>
            <p:cNvPr id="75" name="Screen Shot 2023-11-16 at 11.12.09 AM.png"/>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257457" y="0"/>
              <a:ext cx="13586326" cy="6752583"/>
            </a:xfrm>
            <a:prstGeom prst="rect"/>
            <a:ln w="12700" cap="flat">
              <a:noFill/>
              <a:miter lim="800000"/>
            </a:ln>
            <a:effectLst/>
          </p:spPr>
        </p:pic>
        <p:sp>
          <p:nvSpPr>
            <p:cNvPr id="76" name="Rectangle"/>
            <p:cNvSpPr/>
            <p:nvPr/>
          </p:nvSpPr>
          <p:spPr>
            <a:xfrm>
              <a:off x="0" y="6359292"/>
              <a:ext cx="1260925" cy="378279"/>
            </a:xfrm>
            <a:prstGeom prst="rect"/>
            <a:solidFill>
              <a:srgbClr val="FFFFFF"/>
            </a:solidFill>
            <a:ln w="12700" cap="flat">
              <a:noFill/>
              <a:miter lim="800000"/>
            </a:ln>
            <a:effectLst/>
          </p:spPr>
          <p:txBody>
            <a:bodyPr wrap="square" lIns="50800" tIns="50800" rIns="50800" bIns="50800" numCol="1" anchor="ctr">
              <a:noAutofit/>
            </a:bodyPr>
            <a:p>
              <a:pPr defTabSz="825500">
                <a:defRPr sz="3200">
                  <a:solidFill>
                    <a:srgbClr val="FFFFFF"/>
                  </a:solidFill>
                  <a:latin typeface="Helvetica Neue Medium"/>
                  <a:ea typeface="Helvetica Neue Medium"/>
                </a:defRPr>
              </a:pPr>
              <a:endParaRPr/>
            </a:p>
          </p:txBody>
        </p:sp>
      </p:grpSp>
      <p:sp>
        <p:nvSpPr>
          <p:cNvPr id="77" name="Versace to share after meeting:…"/>
          <p:cNvSpPr txBox="true"/>
          <p:nvPr/>
        </p:nvSpPr>
        <p:spPr>
          <a:xfrm>
            <a:off x="14131132" y="2201895"/>
            <a:ext cx="8905527" cy="8664808"/>
          </a:xfrm>
          <a:prstGeom prst="rect"/>
          <a:ln w="12700">
            <a:miter lim="800000"/>
          </a:ln>
        </p:spPr>
        <p:txBody>
          <a:bodyPr lIns="50800" tIns="50800" rIns="50800" bIns="50800">
            <a:spAutoFit/>
          </a:bodyPr>
          <a:p>
            <a:pPr algn="l" defTabSz="457200">
              <a:lnSpc>
                <a:spcPct val="80000"/>
              </a:lnSpc>
              <a:spcBef>
                <a:spcPts val="1500"/>
              </a:spcBef>
              <a:defRPr sz="2800">
                <a:solidFill>
                  <a:srgbClr val="000000"/>
                </a:solidFill>
                <a:latin typeface="Aktiv Grotesk Bold"/>
                <a:ea typeface="Aktiv Grotesk Bold"/>
              </a:defRPr>
            </a:pPr>
            <a:r>
              <a:rPr/>
              <a:t>Versace to share after meeting:</a:t>
            </a:r>
            <a:endParaRPr/>
          </a:p>
          <a:p>
            <a:pPr marL="355600" indent="-355600" algn="l" defTabSz="457200">
              <a:lnSpc>
                <a:spcPct val="80000"/>
              </a:lnSpc>
              <a:spcBef>
                <a:spcPts val="1500"/>
              </a:spcBef>
              <a:buSzPct val="123000"/>
              <a:buChar char="•"/>
              <a:defRPr sz="2800">
                <a:solidFill>
                  <a:srgbClr val="000000"/>
                </a:solidFill>
                <a:latin typeface="Aktiv Grotesk Regular"/>
                <a:ea typeface="Aktiv Grotesk Regular"/>
              </a:defRPr>
            </a:pPr>
            <a:r>
              <a:rPr/>
              <a:t>Offer the high-resolution static model materials (full body) for game design </a:t>
            </a:r>
            <a:endParaRPr/>
          </a:p>
          <a:p>
            <a:pPr marL="355600" indent="-355600" algn="l" defTabSz="457200">
              <a:lnSpc>
                <a:spcPct val="80000"/>
              </a:lnSpc>
              <a:spcBef>
                <a:spcPts val="1500"/>
              </a:spcBef>
              <a:buSzPct val="123000"/>
              <a:buChar char="•"/>
              <a:defRPr sz="2800">
                <a:solidFill>
                  <a:srgbClr val="000000"/>
                </a:solidFill>
                <a:latin typeface="Aktiv Grotesk Regular"/>
                <a:ea typeface="Aktiv Grotesk Regular"/>
              </a:defRPr>
            </a:pPr>
            <a:r>
              <a:rPr/>
              <a:t>Feedback consolidated on the social asset design and game UI design </a:t>
            </a:r>
            <a:endParaRPr/>
          </a:p>
          <a:p>
            <a:pPr algn="l" defTabSz="457200">
              <a:lnSpc>
                <a:spcPct val="80000"/>
              </a:lnSpc>
              <a:spcBef>
                <a:spcPts val="1500"/>
              </a:spcBef>
              <a:defRPr sz="2800">
                <a:solidFill>
                  <a:srgbClr val="000000"/>
                </a:solidFill>
                <a:latin typeface="Aktiv Grotesk Regular"/>
                <a:ea typeface="Aktiv Grotesk Regular"/>
              </a:defRPr>
            </a:pPr>
            <a:endParaRPr/>
          </a:p>
          <a:p>
            <a:pPr algn="l" defTabSz="457200">
              <a:lnSpc>
                <a:spcPct val="80000"/>
              </a:lnSpc>
              <a:spcBef>
                <a:spcPts val="1500"/>
              </a:spcBef>
              <a:defRPr sz="2800">
                <a:solidFill>
                  <a:srgbClr val="000000"/>
                </a:solidFill>
                <a:latin typeface="Aktiv Grotesk Bold"/>
                <a:ea typeface="Aktiv Grotesk Bold"/>
              </a:defRPr>
            </a:pPr>
            <a:r>
              <a:rPr/>
              <a:t>Next Meeting - Nov 30</a:t>
            </a:r>
            <a:endParaRPr/>
          </a:p>
          <a:p>
            <a:pPr algn="l" defTabSz="457200">
              <a:lnSpc>
                <a:spcPct val="80000"/>
              </a:lnSpc>
              <a:spcBef>
                <a:spcPts val="1500"/>
              </a:spcBef>
              <a:defRPr sz="2800">
                <a:solidFill>
                  <a:srgbClr val="000000"/>
                </a:solidFill>
                <a:latin typeface="Aktiv Grotesk Bold"/>
                <a:ea typeface="Aktiv Grotesk Bold"/>
              </a:defRPr>
            </a:pPr>
            <a:r>
              <a:rPr/>
              <a:t>YKD:</a:t>
            </a:r>
            <a:endParaRPr/>
          </a:p>
          <a:p>
            <a:pPr algn="l" defTabSz="457200">
              <a:lnSpc>
                <a:spcPct val="80000"/>
              </a:lnSpc>
              <a:spcBef>
                <a:spcPts val="1500"/>
              </a:spcBef>
              <a:defRPr sz="2800">
                <a:solidFill>
                  <a:srgbClr val="000000"/>
                </a:solidFill>
                <a:latin typeface="Aktiv Grotesk Regular"/>
                <a:ea typeface="Aktiv Grotesk Regular"/>
              </a:defRPr>
            </a:pPr>
            <a:r>
              <a:rPr/>
              <a:t>Social Assets:</a:t>
            </a:r>
            <a:endParaRPr/>
          </a:p>
          <a:p>
            <a:pPr marL="355600" indent="-355600" algn="l" defTabSz="457200">
              <a:lnSpc>
                <a:spcPct val="80000"/>
              </a:lnSpc>
              <a:spcBef>
                <a:spcPts val="1500"/>
              </a:spcBef>
              <a:buSzPct val="123000"/>
              <a:buChar char="•"/>
              <a:defRPr sz="2800">
                <a:solidFill>
                  <a:srgbClr val="000000"/>
                </a:solidFill>
                <a:latin typeface="Aktiv Grotesk Regular"/>
                <a:ea typeface="Aktiv Grotesk Regular"/>
              </a:defRPr>
            </a:pPr>
            <a:r>
              <a:rPr/>
              <a:t>Revise according to the feedback</a:t>
            </a:r>
            <a:r>
              <a:rPr lang="zh-CN"/>
              <a:t> </a:t>
            </a:r>
            <a:r>
              <a:rPr lang="en-US"/>
              <a:t>(from</a:t>
            </a:r>
            <a:r>
              <a:rPr lang="zh-CN"/>
              <a:t> </a:t>
            </a:r>
            <a:r>
              <a:rPr lang="en-US"/>
              <a:t>global)</a:t>
            </a:r>
            <a:endParaRPr/>
          </a:p>
          <a:p>
            <a:pPr marL="355600" indent="-355600" algn="l" defTabSz="457200">
              <a:lnSpc>
                <a:spcPct val="80000"/>
              </a:lnSpc>
              <a:spcBef>
                <a:spcPts val="1500"/>
              </a:spcBef>
              <a:buSzPct val="123000"/>
              <a:buChar char="•"/>
              <a:defRPr sz="2800">
                <a:solidFill>
                  <a:srgbClr val="000000"/>
                </a:solidFill>
                <a:latin typeface="Aktiv Grotesk Regular"/>
                <a:ea typeface="Aktiv Grotesk Regular"/>
              </a:defRPr>
            </a:pPr>
            <a:r>
              <a:rPr/>
              <a:t>Target to get confirmed on the design by Nov. 30</a:t>
            </a:r>
            <a:endParaRPr/>
          </a:p>
          <a:p>
            <a:pPr algn="l" defTabSz="457200">
              <a:lnSpc>
                <a:spcPct val="80000"/>
              </a:lnSpc>
              <a:spcBef>
                <a:spcPts val="1500"/>
              </a:spcBef>
              <a:defRPr sz="2800">
                <a:solidFill>
                  <a:srgbClr val="000000"/>
                </a:solidFill>
                <a:latin typeface="Aktiv Grotesk Regular"/>
                <a:ea typeface="Aktiv Grotesk Regular"/>
              </a:defRPr>
            </a:pPr>
            <a:endParaRPr/>
          </a:p>
          <a:p>
            <a:pPr algn="l" defTabSz="457200">
              <a:lnSpc>
                <a:spcPct val="80000"/>
              </a:lnSpc>
              <a:spcBef>
                <a:spcPts val="1500"/>
              </a:spcBef>
              <a:defRPr sz="2800">
                <a:solidFill>
                  <a:srgbClr val="000000"/>
                </a:solidFill>
                <a:latin typeface="Aktiv Grotesk Regular"/>
                <a:ea typeface="Aktiv Grotesk Regular"/>
              </a:defRPr>
            </a:pPr>
            <a:endParaRPr/>
          </a:p>
          <a:p>
            <a:pPr algn="l" defTabSz="457200">
              <a:lnSpc>
                <a:spcPct val="80000"/>
              </a:lnSpc>
              <a:spcBef>
                <a:spcPts val="1500"/>
              </a:spcBef>
              <a:defRPr sz="2800">
                <a:solidFill>
                  <a:srgbClr val="000000"/>
                </a:solidFill>
                <a:latin typeface="Aktiv Grotesk Regular"/>
                <a:ea typeface="Aktiv Grotesk Regular"/>
              </a:defRPr>
            </a:pPr>
            <a:r>
              <a:rPr/>
              <a:t>Game Design </a:t>
            </a:r>
            <a:endParaRPr/>
          </a:p>
          <a:p>
            <a:pPr marL="355600" indent="-355600" algn="l" defTabSz="457200">
              <a:lnSpc>
                <a:spcPct val="80000"/>
              </a:lnSpc>
              <a:spcBef>
                <a:spcPts val="1500"/>
              </a:spcBef>
              <a:buSzPct val="123000"/>
              <a:buChar char="•"/>
              <a:defRPr sz="2800">
                <a:solidFill>
                  <a:srgbClr val="000000"/>
                </a:solidFill>
                <a:latin typeface="Aktiv Grotesk Regular"/>
                <a:ea typeface="Aktiv Grotesk Regular"/>
              </a:defRPr>
            </a:pPr>
            <a:r>
              <a:rPr/>
              <a:t>Presenting 2nd round UI design key frames</a:t>
            </a:r>
            <a:endParaRPr/>
          </a:p>
          <a:p>
            <a:pPr marL="355600" indent="-355600" algn="l" defTabSz="457200">
              <a:lnSpc>
                <a:spcPct val="80000"/>
              </a:lnSpc>
              <a:spcBef>
                <a:spcPts val="1500"/>
              </a:spcBef>
              <a:buSzPct val="123000"/>
              <a:buChar char="•"/>
              <a:defRPr sz="2800">
                <a:solidFill>
                  <a:srgbClr val="000000"/>
                </a:solidFill>
                <a:latin typeface="Aktiv Grotesk Regular"/>
                <a:ea typeface="Aktiv Grotesk Regular"/>
              </a:defRPr>
            </a:pPr>
            <a:r>
              <a:rPr/>
              <a:t>Target to get confirmed on the UI design by Dec 5</a:t>
            </a:r>
            <a:endParaRPr/>
          </a:p>
          <a:p>
            <a:pPr algn="l" defTabSz="457200">
              <a:lnSpc>
                <a:spcPct val="80000"/>
              </a:lnSpc>
              <a:spcBef>
                <a:spcPts val="1500"/>
              </a:spcBef>
              <a:defRPr sz="2800">
                <a:solidFill>
                  <a:srgbClr val="000000"/>
                </a:solidFill>
                <a:latin typeface="Aktiv Grotesk Regular"/>
                <a:ea typeface="Aktiv Grotesk Regular"/>
              </a:defRPr>
            </a:pPr>
            <a:endParaRPr/>
          </a:p>
        </p:txBody>
      </p:sp>
      <p:sp>
        <p:nvSpPr>
          <p:cNvPr id="78" name="CNY 2024 DRAGON LOOK |  Recap"/>
          <p:cNvSpPr txBox="true"/>
          <p:nvPr/>
        </p:nvSpPr>
        <p:spPr>
          <a:xfrm>
            <a:off x="651243" y="369289"/>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spTree>
  </p:cSld>
  <p:clrMapOvr>
    <a:masterClrMapping/>
  </p:clrMapOvr>
</p:sld>
</file>

<file path=ppt/slides/slide2.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79" name=""/>
        <p:cNvGrpSpPr/>
        <p:nvPr/>
      </p:nvGrpSpPr>
      <p:grpSpPr>
        <a:xfrm>
          <a:off x="0" y="0"/>
          <a:ext cx="0" cy="0"/>
          <a:chOff x="0" y="0"/>
          <a:chExt cx="0" cy="0"/>
        </a:xfrm>
      </p:grpSpPr>
      <p:pic>
        <p:nvPicPr>
          <p:cNvPr id="80" name="Picture 2"/>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4826259" y="2744596"/>
            <a:ext cx="2033415" cy="3611470"/>
          </a:xfrm>
          <a:prstGeom prst="rect"/>
        </p:spPr>
      </p:pic>
      <p:sp>
        <p:nvSpPr>
          <p:cNvPr id="81" name="Rectangle"/>
          <p:cNvSpPr/>
          <p:nvPr/>
        </p:nvSpPr>
        <p:spPr>
          <a:xfrm>
            <a:off x="3987727" y="6709333"/>
            <a:ext cx="12533118" cy="6749402"/>
          </a:xfrm>
          <a:prstGeom prst="rect"/>
          <a:solidFill>
            <a:srgbClr val="D5B2C4">
              <a:alpha val="37238"/>
            </a:srgbClr>
          </a:solidFill>
          <a:ln w="12700">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82" name="Rectangle"/>
          <p:cNvSpPr/>
          <p:nvPr/>
        </p:nvSpPr>
        <p:spPr>
          <a:xfrm>
            <a:off x="3987727" y="2152525"/>
            <a:ext cx="20201971" cy="4556809"/>
          </a:xfrm>
          <a:prstGeom prst="rect"/>
          <a:solidFill>
            <a:srgbClr val="CFE7E3">
              <a:alpha val="46437"/>
            </a:srgbClr>
          </a:solidFill>
          <a:ln w="12700">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83" name="Rectangle"/>
          <p:cNvSpPr/>
          <p:nvPr/>
        </p:nvSpPr>
        <p:spPr>
          <a:xfrm>
            <a:off x="16635753" y="6709333"/>
            <a:ext cx="7553944" cy="6835158"/>
          </a:xfrm>
          <a:prstGeom prst="rect"/>
          <a:solidFill>
            <a:srgbClr val="CFE7E3">
              <a:alpha val="46437"/>
            </a:srgbClr>
          </a:solidFill>
          <a:ln w="12700">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84" name="Rounded Rectangle"/>
          <p:cNvSpPr/>
          <p:nvPr/>
        </p:nvSpPr>
        <p:spPr>
          <a:xfrm>
            <a:off x="12885232" y="5935843"/>
            <a:ext cx="1819045" cy="3592072"/>
          </a:xfrm>
          <a:prstGeom prst="roundRect">
            <a:avLst>
              <a:gd name="adj" fmla="val 15000"/>
            </a:avLst>
          </a:prstGeom>
          <a:solidFill>
            <a:srgbClr val="FFFFFF"/>
          </a:solidFill>
          <a:ln w="12700">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85" name="Rounded Rectangle"/>
          <p:cNvSpPr/>
          <p:nvPr/>
        </p:nvSpPr>
        <p:spPr>
          <a:xfrm>
            <a:off x="12902668" y="9776421"/>
            <a:ext cx="1819044" cy="3592073"/>
          </a:xfrm>
          <a:prstGeom prst="roundRect">
            <a:avLst>
              <a:gd name="adj" fmla="val 15000"/>
            </a:avLst>
          </a:prstGeom>
          <a:solidFill>
            <a:srgbClr val="FFFFFF"/>
          </a:solidFill>
          <a:ln w="12700">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86" name="Rounded Rectangle"/>
          <p:cNvSpPr/>
          <p:nvPr/>
        </p:nvSpPr>
        <p:spPr>
          <a:xfrm>
            <a:off x="21959451" y="9744299"/>
            <a:ext cx="1819045" cy="3592072"/>
          </a:xfrm>
          <a:prstGeom prst="roundRect">
            <a:avLst>
              <a:gd name="adj" fmla="val 15000"/>
            </a:avLst>
          </a:prstGeom>
          <a:solidFill>
            <a:srgbClr val="FFFFFF"/>
          </a:solidFill>
          <a:ln w="12700">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87" name="Slide Number Placeholder 4"/>
          <p:cNvSpPr txBox="true">
            <a:spLocks noGrp="true"/>
          </p:cNvSpPr>
          <p:nvPr>
            <p:ph type="sldNum" idx="2"/>
          </p:nvPr>
        </p:nvSpPr>
        <p:spPr>
          <a:xfrm>
            <a:off x="23760639" y="14815606"/>
            <a:ext cx="144857" cy="233604"/>
          </a:xfrm>
          <a:prstGeom prst="rect"/>
        </p:spPr>
        <p:txBody>
          <a:bodyPr/>
          <a:p>
            <a:pPr/>
            <a:fld id="{D080A22A-8687-481F-A21F-099472FFA080}" type="slidenum">
              <a:rPr/>
              <a:t>2</a:t>
            </a:fld>
            <a:endParaRPr/>
          </a:p>
        </p:txBody>
      </p:sp>
      <p:sp>
        <p:nvSpPr>
          <p:cNvPr id="88" name="Consumer Journey"/>
          <p:cNvSpPr txBox="true"/>
          <p:nvPr/>
        </p:nvSpPr>
        <p:spPr>
          <a:xfrm>
            <a:off x="0" y="966994"/>
            <a:ext cx="24384000" cy="1092201"/>
          </a:xfrm>
          <a:prstGeom prst="rect"/>
          <a:ln w="12700">
            <a:miter lim="800000"/>
          </a:ln>
        </p:spPr>
        <p:txBody>
          <a:bodyPr lIns="50800" tIns="50800" rIns="50800" bIns="50800">
            <a:spAutoFit/>
          </a:bodyPr>
          <a:lstStyle>
            <a:lvl1pPr lvl="0" defTabSz="457200">
              <a:lnSpc>
                <a:spcPct val="80000"/>
              </a:lnSpc>
              <a:spcBef>
                <a:spcPts val="1500"/>
              </a:spcBef>
              <a:defRPr sz="6500">
                <a:solidFill>
                  <a:srgbClr val="000000"/>
                </a:solidFill>
                <a:latin typeface="Versace Regular"/>
                <a:ea typeface="Versace Regular"/>
              </a:defRPr>
            </a:lvl1pPr>
          </a:lstStyle>
          <a:p>
            <a:pPr/>
            <a:r>
              <a:rPr/>
              <a:t>Consumer Journey</a:t>
            </a:r>
            <a:endParaRPr/>
          </a:p>
        </p:txBody>
      </p:sp>
      <p:pic>
        <p:nvPicPr>
          <p:cNvPr id="89" name="Image"/>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901511" y="2598085"/>
            <a:ext cx="903380" cy="903380"/>
          </a:xfrm>
          <a:prstGeom prst="rect"/>
          <a:ln w="12700">
            <a:miter lim="800000"/>
          </a:ln>
        </p:spPr>
      </p:pic>
      <p:pic>
        <p:nvPicPr>
          <p:cNvPr id="90" name="Image"/>
          <p:cNvPicPr>
            <a:picLocks noChangeAspect="true"/>
          </p:cNvPicPr>
          <p:nvPr/>
        </p:nvPicPr>
        <p:blipFill>
          <a:blip r:embed="rId3">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799090" y="4529859"/>
            <a:ext cx="1005801" cy="981270"/>
          </a:xfrm>
          <a:prstGeom prst="rect"/>
          <a:ln w="12700">
            <a:miter lim="800000"/>
          </a:ln>
        </p:spPr>
      </p:pic>
      <p:sp>
        <p:nvSpPr>
          <p:cNvPr id="91" name="矩形 17"/>
          <p:cNvSpPr txBox="true"/>
          <p:nvPr/>
        </p:nvSpPr>
        <p:spPr>
          <a:xfrm>
            <a:off x="1164989" y="11970215"/>
            <a:ext cx="2376425" cy="605916"/>
          </a:xfrm>
          <a:prstGeom prst="rect"/>
          <a:ln w="12700">
            <a:miter lim="800000"/>
          </a:ln>
        </p:spPr>
        <p:txBody>
          <a:bodyPr tIns="91439" bIns="91439"/>
          <a:lstStyle>
            <a:lvl1pPr lvl="0" defTabSz="1828800">
              <a:defRPr sz="2200">
                <a:solidFill>
                  <a:srgbClr val="000000"/>
                </a:solidFill>
                <a:latin typeface="Aktiv Grotesk Light"/>
                <a:ea typeface="Aktiv Grotesk Light"/>
              </a:defRPr>
            </a:lvl1pPr>
          </a:lstStyle>
          <a:p>
            <a:pPr/>
            <a:r>
              <a:rPr/>
              <a:t>Mini-Program</a:t>
            </a:r>
            <a:endParaRPr/>
          </a:p>
        </p:txBody>
      </p:sp>
      <p:sp>
        <p:nvSpPr>
          <p:cNvPr id="92" name="矩形 17"/>
          <p:cNvSpPr txBox="true"/>
          <p:nvPr/>
        </p:nvSpPr>
        <p:spPr>
          <a:xfrm>
            <a:off x="995287" y="3581986"/>
            <a:ext cx="2376424" cy="485163"/>
          </a:xfrm>
          <a:prstGeom prst="rect"/>
          <a:ln w="12700">
            <a:miter lim="800000"/>
          </a:ln>
        </p:spPr>
        <p:txBody>
          <a:bodyPr tIns="91439" bIns="91439"/>
          <a:lstStyle>
            <a:lvl1pPr lvl="0" defTabSz="1828800">
              <a:defRPr sz="2200">
                <a:solidFill>
                  <a:srgbClr val="000000"/>
                </a:solidFill>
                <a:latin typeface="Aktiv Grotesk Light"/>
                <a:ea typeface="Aktiv Grotesk Light"/>
              </a:defRPr>
            </a:lvl1pPr>
          </a:lstStyle>
          <a:p>
            <a:pPr/>
            <a:r>
              <a:rPr/>
              <a:t>Moment Ads</a:t>
            </a:r>
            <a:endParaRPr/>
          </a:p>
        </p:txBody>
      </p:sp>
      <p:sp>
        <p:nvSpPr>
          <p:cNvPr id="93" name="矩形 17"/>
          <p:cNvSpPr txBox="true"/>
          <p:nvPr/>
        </p:nvSpPr>
        <p:spPr>
          <a:xfrm>
            <a:off x="994522" y="5549136"/>
            <a:ext cx="2376424" cy="485163"/>
          </a:xfrm>
          <a:prstGeom prst="rect"/>
          <a:ln w="12700">
            <a:miter lim="800000"/>
          </a:ln>
        </p:spPr>
        <p:txBody>
          <a:bodyPr tIns="91439" bIns="91439"/>
          <a:lstStyle>
            <a:lvl1pPr lvl="0" defTabSz="1828800">
              <a:defRPr sz="2200">
                <a:solidFill>
                  <a:srgbClr val="000000"/>
                </a:solidFill>
                <a:latin typeface="Aktiv Grotesk Light"/>
                <a:ea typeface="Aktiv Grotesk Light"/>
              </a:defRPr>
            </a:lvl1pPr>
          </a:lstStyle>
          <a:p>
            <a:pPr/>
            <a:r>
              <a:rPr/>
              <a:t>Feeds &amp; banners</a:t>
            </a:r>
            <a:endParaRPr/>
          </a:p>
        </p:txBody>
      </p:sp>
      <p:sp>
        <p:nvSpPr>
          <p:cNvPr id="94" name="右中括号 2121"/>
          <p:cNvSpPr/>
          <p:nvPr/>
        </p:nvSpPr>
        <p:spPr>
          <a:xfrm>
            <a:off x="10831377" y="7132425"/>
            <a:ext cx="122378" cy="4068977"/>
          </a:xfrm>
          <a:custGeom>
            <a:rect l="0" t="0" r="r" b="b"/>
            <a:pathLst>
              <a:path w="122378" h="4068977">
                <a:moveTo>
                  <a:pt x="122378" y="0"/>
                </a:moveTo>
                <a:cubicBezTo>
                  <a:pt x="54792" y="0"/>
                  <a:pt x="0" y="15070"/>
                  <a:pt x="0" y="33531"/>
                </a:cubicBezTo>
                <a:lnTo>
                  <a:pt x="0" y="4035446"/>
                </a:lnTo>
                <a:cubicBezTo>
                  <a:pt x="0" y="4053907"/>
                  <a:pt x="54792" y="4068977"/>
                  <a:pt x="122378" y="4068977"/>
                </a:cubicBezTo>
              </a:path>
            </a:pathLst>
          </a:custGeom>
          <a:ln w="38100">
            <a:solidFill>
              <a:srgbClr val="FB3866"/>
            </a:solidFill>
            <a:miter lim="800000"/>
          </a:ln>
        </p:spPr>
        <p:txBody>
          <a:bodyPr tIns="91439" bIns="91439" anchor="ctr"/>
          <a:p>
            <a:pPr defTabSz="1828800">
              <a:defRPr sz="3200">
                <a:solidFill>
                  <a:srgbClr val="000000"/>
                </a:solidFill>
                <a:latin typeface="PP Neue Montreal Light"/>
                <a:ea typeface="PP Neue Montreal Light"/>
              </a:defRPr>
            </a:pPr>
            <a:endParaRPr/>
          </a:p>
        </p:txBody>
      </p:sp>
      <p:pic>
        <p:nvPicPr>
          <p:cNvPr id="95" name="Image"/>
          <p:cNvPicPr>
            <a:picLocks noChangeAspect="true"/>
          </p:cNvPicPr>
          <p:nvPr/>
        </p:nvPicPr>
        <p:blipFill>
          <a:blip r:embed="rId4">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242292" y="7325030"/>
            <a:ext cx="2683602" cy="4107077"/>
          </a:xfrm>
          <a:prstGeom prst="rect"/>
          <a:ln w="12700">
            <a:miter lim="800000"/>
          </a:ln>
        </p:spPr>
      </p:pic>
      <p:pic>
        <p:nvPicPr>
          <p:cNvPr id="96" name="Image"/>
          <p:cNvPicPr>
            <a:picLocks noChangeAspect="true"/>
          </p:cNvPicPr>
          <p:nvPr/>
        </p:nvPicPr>
        <p:blipFill>
          <a:blip r:embed="rId5">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7270109" y="7334431"/>
            <a:ext cx="2815137" cy="4185985"/>
          </a:xfrm>
          <a:prstGeom prst="rect"/>
          <a:ln w="12700">
            <a:miter lim="800000"/>
          </a:ln>
        </p:spPr>
      </p:pic>
      <p:sp>
        <p:nvSpPr>
          <p:cNvPr id="97" name="Line"/>
          <p:cNvSpPr/>
          <p:nvPr/>
        </p:nvSpPr>
        <p:spPr>
          <a:xfrm>
            <a:off x="9603535" y="9166913"/>
            <a:ext cx="1216007" cy="1"/>
          </a:xfrm>
          <a:prstGeom prst="line"/>
          <a:ln w="25400">
            <a:solidFill>
              <a:srgbClr val="FB3866"/>
            </a:solidFill>
            <a:miter lim="800000"/>
            <a:tailEnd type="triangle"/>
          </a:ln>
        </p:spPr>
        <p:txBody>
          <a:bodyPr lIns="50800" tIns="50800" rIns="50800" bIns="50800" anchor="ctr"/>
          <a:p>
            <a:pPr/>
            <a:endParaRPr/>
          </a:p>
        </p:txBody>
      </p:sp>
      <p:sp>
        <p:nvSpPr>
          <p:cNvPr id="98" name="Line"/>
          <p:cNvSpPr/>
          <p:nvPr/>
        </p:nvSpPr>
        <p:spPr>
          <a:xfrm>
            <a:off x="3541412" y="9166914"/>
            <a:ext cx="2115829" cy="1"/>
          </a:xfrm>
          <a:prstGeom prst="line"/>
          <a:ln w="25400">
            <a:solidFill>
              <a:srgbClr val="FB3866"/>
            </a:solidFill>
            <a:miter lim="800000"/>
            <a:tailEnd type="triangle"/>
          </a:ln>
        </p:spPr>
        <p:txBody>
          <a:bodyPr lIns="50800" tIns="50800" rIns="50800" bIns="50800" anchor="ctr"/>
          <a:p>
            <a:pPr/>
            <a:endParaRPr/>
          </a:p>
        </p:txBody>
      </p:sp>
      <p:sp>
        <p:nvSpPr>
          <p:cNvPr id="99" name="矩形 17"/>
          <p:cNvSpPr txBox="true"/>
          <p:nvPr/>
        </p:nvSpPr>
        <p:spPr>
          <a:xfrm>
            <a:off x="10985784" y="6822818"/>
            <a:ext cx="2376424" cy="952250"/>
          </a:xfrm>
          <a:prstGeom prst="rect"/>
          <a:ln w="12700">
            <a:miter lim="800000"/>
          </a:ln>
        </p:spPr>
        <p:txBody>
          <a:bodyPr tIns="91439" bIns="91439"/>
          <a:p>
            <a:pPr algn="l" defTabSz="1828800">
              <a:defRPr sz="2000" i="true">
                <a:solidFill>
                  <a:srgbClr val="000000"/>
                </a:solidFill>
                <a:latin typeface="Aktiv Grotesk Light"/>
                <a:ea typeface="Aktiv Grotesk Light"/>
              </a:defRPr>
            </a:pPr>
            <a:r>
              <a:rPr/>
              <a:t>Game</a:t>
            </a:r>
            <a:endParaRPr/>
          </a:p>
          <a:p>
            <a:pPr algn="l" defTabSz="1828800">
              <a:defRPr sz="2000" i="true">
                <a:solidFill>
                  <a:srgbClr val="000000"/>
                </a:solidFill>
                <a:latin typeface="Aktiv Grotesk Light"/>
                <a:ea typeface="Aktiv Grotesk Light"/>
              </a:defRPr>
            </a:pPr>
            <a:r>
              <a:rPr/>
              <a:t>Uncompleted</a:t>
            </a:r>
            <a:endParaRPr/>
          </a:p>
        </p:txBody>
      </p:sp>
      <p:sp>
        <p:nvSpPr>
          <p:cNvPr id="100" name="矩形 17"/>
          <p:cNvSpPr txBox="true"/>
          <p:nvPr/>
        </p:nvSpPr>
        <p:spPr>
          <a:xfrm>
            <a:off x="10985784" y="10450837"/>
            <a:ext cx="2376424" cy="981270"/>
          </a:xfrm>
          <a:prstGeom prst="rect"/>
          <a:ln w="12700">
            <a:miter lim="800000"/>
          </a:ln>
        </p:spPr>
        <p:txBody>
          <a:bodyPr tIns="91439" bIns="91439"/>
          <a:p>
            <a:pPr algn="l" defTabSz="1828800">
              <a:defRPr sz="2000" i="true">
                <a:solidFill>
                  <a:srgbClr val="000000"/>
                </a:solidFill>
                <a:latin typeface="Aktiv Grotesk Light"/>
                <a:ea typeface="Aktiv Grotesk Light"/>
              </a:defRPr>
            </a:pPr>
            <a:r>
              <a:rPr/>
              <a:t>Game </a:t>
            </a:r>
            <a:endParaRPr/>
          </a:p>
          <a:p>
            <a:pPr algn="l" defTabSz="1828800">
              <a:defRPr sz="2000" i="true">
                <a:solidFill>
                  <a:srgbClr val="000000"/>
                </a:solidFill>
                <a:latin typeface="Aktiv Grotesk Light"/>
                <a:ea typeface="Aktiv Grotesk Light"/>
              </a:defRPr>
            </a:pPr>
            <a:r>
              <a:rPr/>
              <a:t>Completed</a:t>
            </a:r>
            <a:endParaRPr/>
          </a:p>
        </p:txBody>
      </p:sp>
      <p:sp>
        <p:nvSpPr>
          <p:cNvPr id="101" name="矩形 17"/>
          <p:cNvSpPr txBox="true"/>
          <p:nvPr/>
        </p:nvSpPr>
        <p:spPr>
          <a:xfrm>
            <a:off x="6313046" y="11492307"/>
            <a:ext cx="2376424" cy="605916"/>
          </a:xfrm>
          <a:prstGeom prst="rect"/>
          <a:ln w="12700">
            <a:miter lim="800000"/>
          </a:ln>
        </p:spPr>
        <p:txBody>
          <a:bodyPr tIns="91439" bIns="91439"/>
          <a:lstStyle>
            <a:lvl1pPr lvl="0" defTabSz="1828800">
              <a:defRPr sz="2200">
                <a:solidFill>
                  <a:srgbClr val="000000"/>
                </a:solidFill>
                <a:latin typeface="Aktiv Grotesk Regular"/>
                <a:ea typeface="Aktiv Grotesk Regular"/>
              </a:defRPr>
            </a:lvl1pPr>
          </a:lstStyle>
          <a:p>
            <a:pPr/>
            <a:r>
              <a:rPr/>
              <a:t>Game pages</a:t>
            </a:r>
            <a:endParaRPr/>
          </a:p>
        </p:txBody>
      </p:sp>
      <p:grpSp>
        <p:nvGrpSpPr>
          <p:cNvPr id="102" name="Group"/>
          <p:cNvGrpSpPr/>
          <p:nvPr/>
        </p:nvGrpSpPr>
        <p:grpSpPr>
          <a:xfrm>
            <a:off x="12126013" y="5707286"/>
            <a:ext cx="3343049" cy="3994839"/>
            <a:chOff x="0" y="-42177"/>
            <a:chExt cx="3343047" cy="3994837"/>
          </a:xfrm>
        </p:grpSpPr>
        <p:grpSp>
          <p:nvGrpSpPr>
            <p:cNvPr id="103" name="Group"/>
            <p:cNvGrpSpPr/>
            <p:nvPr/>
          </p:nvGrpSpPr>
          <p:grpSpPr>
            <a:xfrm>
              <a:off x="0" y="-42177"/>
              <a:ext cx="3343047" cy="3994837"/>
              <a:chOff x="0" y="-42177"/>
              <a:chExt cx="3343046" cy="3994836"/>
            </a:xfrm>
          </p:grpSpPr>
          <p:pic>
            <p:nvPicPr>
              <p:cNvPr id="104" name="Image"/>
              <p:cNvPicPr>
                <a:picLocks noChangeAspect="true"/>
              </p:cNvPicPr>
              <p:nvPr/>
            </p:nvPicPr>
            <p:blipFill>
              <a:blip r:embed="rId6">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391773" y="-42177"/>
                <a:ext cx="2686586" cy="3994836"/>
              </a:xfrm>
              <a:prstGeom prst="rect"/>
              <a:ln w="12700" cap="flat">
                <a:noFill/>
                <a:miter lim="800000"/>
              </a:ln>
              <a:effectLst/>
            </p:spPr>
          </p:pic>
          <p:pic>
            <p:nvPicPr>
              <p:cNvPr id="105" name="Image"/>
              <p:cNvPicPr>
                <a:picLocks noChangeAspect="true"/>
              </p:cNvPicPr>
              <p:nvPr/>
            </p:nvPicPr>
            <p:blipFill>
              <a:blip r:embed="rId7">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850768" y="1166012"/>
                <a:ext cx="1641510" cy="2015889"/>
              </a:xfrm>
              <a:prstGeom prst="rect"/>
              <a:ln w="12700" cap="flat">
                <a:noFill/>
                <a:miter lim="800000"/>
              </a:ln>
              <a:effectLst/>
            </p:spPr>
          </p:pic>
          <p:sp>
            <p:nvSpPr>
              <p:cNvPr id="106" name="Rounded Rectangle"/>
              <p:cNvSpPr/>
              <p:nvPr/>
            </p:nvSpPr>
            <p:spPr>
              <a:xfrm>
                <a:off x="930516" y="1378425"/>
                <a:ext cx="1497943" cy="742943"/>
              </a:xfrm>
              <a:prstGeom prst="roundRect">
                <a:avLst>
                  <a:gd name="adj" fmla="val 18133"/>
                </a:avLst>
              </a:prstGeom>
              <a:solidFill>
                <a:srgbClr val="FFFFFF"/>
              </a:solidFill>
              <a:ln w="9525" cap="flat">
                <a:solidFill>
                  <a:srgbClr val="D79ACE"/>
                </a:solidFill>
                <a:prstDash val="solid"/>
                <a:miter lim="800000"/>
              </a:ln>
              <a:effectLst>
                <a:outerShdw blurRad="127000" dist="50936" dir="2654192">
                  <a:srgbClr val="5E5E5E">
                    <a:alpha val="12436"/>
                  </a:srgbClr>
                </a:outerShdw>
              </a:effectLst>
            </p:spPr>
            <p:txBody>
              <a:bodyPr wrap="square" lIns="50800" tIns="50800" rIns="50800" bIns="50800" numCol="1" anchor="ctr">
                <a:noAutofit/>
              </a:bodyPr>
              <a:p>
                <a:pPr defTabSz="825500">
                  <a:defRPr sz="3200">
                    <a:solidFill>
                      <a:srgbClr val="FFFFFF"/>
                    </a:solidFill>
                    <a:latin typeface="Helvetica Neue Medium"/>
                    <a:ea typeface="Helvetica Neue Medium"/>
                  </a:defRPr>
                </a:pPr>
                <a:endParaRPr/>
              </a:p>
            </p:txBody>
          </p:sp>
          <p:sp>
            <p:nvSpPr>
              <p:cNvPr id="107" name="Try Again"/>
              <p:cNvSpPr txBox="true"/>
              <p:nvPr/>
            </p:nvSpPr>
            <p:spPr>
              <a:xfrm>
                <a:off x="924583" y="1504674"/>
                <a:ext cx="1509809" cy="490446"/>
              </a:xfrm>
              <a:prstGeom prst="rect"/>
              <a:noFill/>
              <a:ln w="12700" cap="flat">
                <a:noFill/>
                <a:miter lim="800000"/>
              </a:ln>
              <a:effectLst/>
            </p:spPr>
            <p:txBody>
              <a:bodyPr wrap="square" lIns="50800" tIns="50800" rIns="50800" bIns="50800" numCol="1" anchor="ctr">
                <a:noAutofit/>
              </a:bodyPr>
              <a:lstStyle>
                <a:lvl1pPr lvl="0">
                  <a:defRPr sz="1900">
                    <a:solidFill>
                      <a:srgbClr val="D28FC8"/>
                    </a:solidFill>
                    <a:latin typeface="Versace Regular"/>
                    <a:ea typeface="Versace Regular"/>
                  </a:defRPr>
                </a:lvl1pPr>
              </a:lstStyle>
              <a:p>
                <a:pPr/>
                <a:r>
                  <a:rPr/>
                  <a:t>Try Again</a:t>
                </a:r>
                <a:endParaRPr/>
              </a:p>
            </p:txBody>
          </p:sp>
          <p:sp>
            <p:nvSpPr>
              <p:cNvPr id="108" name="Oops!"/>
              <p:cNvSpPr txBox="true"/>
              <p:nvPr/>
            </p:nvSpPr>
            <p:spPr>
              <a:xfrm>
                <a:off x="0" y="700077"/>
                <a:ext cx="3343046" cy="458804"/>
              </a:xfrm>
              <a:prstGeom prst="rect"/>
              <a:noFill/>
              <a:ln w="12700" cap="flat">
                <a:noFill/>
                <a:miter lim="800000"/>
              </a:ln>
              <a:effectLst/>
            </p:spPr>
            <p:txBody>
              <a:bodyPr wrap="square" lIns="50800" tIns="50800" rIns="50800" bIns="50800" numCol="1" anchor="ctr">
                <a:noAutofit/>
              </a:bodyPr>
              <a:lstStyle>
                <a:lvl1pPr lvl="0">
                  <a:defRPr sz="1800">
                    <a:latin typeface="Versace Regular"/>
                    <a:ea typeface="Versace Regular"/>
                  </a:defRPr>
                </a:lvl1pPr>
              </a:lstStyle>
              <a:p>
                <a:pPr/>
                <a:r>
                  <a:rPr/>
                  <a:t>Oops!</a:t>
                </a:r>
                <a:endParaRPr/>
              </a:p>
            </p:txBody>
          </p:sp>
        </p:grpSp>
        <p:sp>
          <p:nvSpPr>
            <p:cNvPr id="109" name="Rounded Rectangle"/>
            <p:cNvSpPr/>
            <p:nvPr/>
          </p:nvSpPr>
          <p:spPr>
            <a:xfrm>
              <a:off x="913000" y="2149522"/>
              <a:ext cx="1497944" cy="742942"/>
            </a:xfrm>
            <a:prstGeom prst="roundRect">
              <a:avLst>
                <a:gd name="adj" fmla="val 18133"/>
              </a:avLst>
            </a:prstGeom>
            <a:solidFill>
              <a:srgbClr val="FFFFFF"/>
            </a:solidFill>
            <a:ln w="9525" cap="flat">
              <a:solidFill>
                <a:srgbClr val="D79ACE"/>
              </a:solidFill>
              <a:prstDash val="solid"/>
              <a:miter lim="800000"/>
            </a:ln>
            <a:effectLst>
              <a:outerShdw blurRad="127000" dist="50936" dir="2654192">
                <a:srgbClr val="5E5E5E">
                  <a:alpha val="12436"/>
                </a:srgbClr>
              </a:outerShdw>
            </a:effectLst>
          </p:spPr>
          <p:txBody>
            <a:bodyPr wrap="square" lIns="50800" tIns="50800" rIns="50800" bIns="50800" numCol="1" anchor="ctr">
              <a:noAutofit/>
            </a:bodyPr>
            <a:p>
              <a:pPr defTabSz="825500">
                <a:defRPr sz="3200">
                  <a:solidFill>
                    <a:srgbClr val="FFFFFF"/>
                  </a:solidFill>
                  <a:latin typeface="Helvetica Neue Medium"/>
                  <a:ea typeface="Helvetica Neue Medium"/>
                </a:defRPr>
              </a:pPr>
              <a:endParaRPr/>
            </a:p>
          </p:txBody>
        </p:sp>
        <p:sp>
          <p:nvSpPr>
            <p:cNvPr id="110" name="Red envelope"/>
            <p:cNvSpPr txBox="true"/>
            <p:nvPr/>
          </p:nvSpPr>
          <p:spPr>
            <a:xfrm>
              <a:off x="906958" y="2026936"/>
              <a:ext cx="1509809" cy="854324"/>
            </a:xfrm>
            <a:prstGeom prst="rect"/>
            <a:noFill/>
            <a:ln w="12700" cap="flat">
              <a:noFill/>
              <a:miter lim="800000"/>
            </a:ln>
            <a:effectLst/>
          </p:spPr>
          <p:txBody>
            <a:bodyPr wrap="square" lIns="50800" tIns="50800" rIns="50800" bIns="50800" numCol="1" anchor="ctr">
              <a:noAutofit/>
            </a:bodyPr>
            <a:lstStyle>
              <a:lvl1pPr lvl="0">
                <a:defRPr sz="1900">
                  <a:solidFill>
                    <a:srgbClr val="D28FC8"/>
                  </a:solidFill>
                  <a:latin typeface="Versace Regular"/>
                  <a:ea typeface="Versace Regular"/>
                </a:defRPr>
              </a:lvl1pPr>
            </a:lstStyle>
            <a:p>
              <a:pPr/>
              <a:r>
                <a:rPr/>
                <a:t>Red envelope</a:t>
              </a:r>
              <a:endParaRPr/>
            </a:p>
          </p:txBody>
        </p:sp>
      </p:grpSp>
      <p:sp>
        <p:nvSpPr>
          <p:cNvPr id="111" name="Line"/>
          <p:cNvSpPr/>
          <p:nvPr/>
        </p:nvSpPr>
        <p:spPr>
          <a:xfrm>
            <a:off x="16350986" y="6863625"/>
            <a:ext cx="339440" cy="1"/>
          </a:xfrm>
          <a:prstGeom prst="line"/>
          <a:ln w="25400">
            <a:solidFill>
              <a:srgbClr val="63C676"/>
            </a:solidFill>
            <a:miter lim="800000"/>
            <a:tailEnd type="triangle"/>
          </a:ln>
        </p:spPr>
        <p:txBody>
          <a:bodyPr lIns="50800" tIns="50800" rIns="50800" bIns="50800" anchor="ctr"/>
          <a:p>
            <a:pPr/>
            <a:endParaRPr/>
          </a:p>
        </p:txBody>
      </p:sp>
      <p:grpSp>
        <p:nvGrpSpPr>
          <p:cNvPr id="112" name="Group"/>
          <p:cNvGrpSpPr/>
          <p:nvPr/>
        </p:nvGrpSpPr>
        <p:grpSpPr>
          <a:xfrm>
            <a:off x="17548888" y="7356373"/>
            <a:ext cx="2618799" cy="3894039"/>
            <a:chOff x="0" y="0"/>
            <a:chExt cx="2618797" cy="3894037"/>
          </a:xfrm>
        </p:grpSpPr>
        <p:grpSp>
          <p:nvGrpSpPr>
            <p:cNvPr id="113" name="Group"/>
            <p:cNvGrpSpPr/>
            <p:nvPr/>
          </p:nvGrpSpPr>
          <p:grpSpPr>
            <a:xfrm>
              <a:off x="524148" y="219498"/>
              <a:ext cx="1601343" cy="3465472"/>
              <a:chOff x="0" y="0"/>
              <a:chExt cx="1601342" cy="3465470"/>
            </a:xfrm>
          </p:grpSpPr>
          <p:pic>
            <p:nvPicPr>
              <p:cNvPr id="114" name="15611697623574_.pic.jpg"/>
              <p:cNvPicPr>
                <a:picLocks noChangeAspect="true"/>
              </p:cNvPicPr>
              <p:nvPr/>
            </p:nvPicPr>
            <p:blipFill>
              <a:blip r:embed="rId8">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0" y="0"/>
                <a:ext cx="1601343" cy="3465471"/>
              </a:xfrm>
              <a:prstGeom prst="rect"/>
              <a:ln w="12700" cap="flat">
                <a:noFill/>
                <a:miter lim="800000"/>
              </a:ln>
              <a:effectLst/>
            </p:spPr>
          </p:pic>
          <p:sp>
            <p:nvSpPr>
              <p:cNvPr id="115" name="Rectangle"/>
              <p:cNvSpPr/>
              <p:nvPr/>
            </p:nvSpPr>
            <p:spPr>
              <a:xfrm>
                <a:off x="240966" y="1387136"/>
                <a:ext cx="487092" cy="153091"/>
              </a:xfrm>
              <a:prstGeom prst="rect"/>
              <a:solidFill>
                <a:srgbClr val="F2F2F2"/>
              </a:solidFill>
              <a:ln w="12700" cap="flat">
                <a:noFill/>
                <a:miter lim="800000"/>
              </a:ln>
              <a:effectLst/>
            </p:spPr>
            <p:txBody>
              <a:bodyPr wrap="square" lIns="50800" tIns="50800" rIns="50800" bIns="50800" numCol="1" anchor="ctr">
                <a:noAutofit/>
              </a:bodyPr>
              <a:p>
                <a:pPr defTabSz="825500">
                  <a:defRPr sz="3200">
                    <a:solidFill>
                      <a:srgbClr val="FFFFFF"/>
                    </a:solidFill>
                    <a:latin typeface="Helvetica Neue Medium"/>
                    <a:ea typeface="Helvetica Neue Medium"/>
                  </a:defRPr>
                </a:pPr>
                <a:endParaRPr/>
              </a:p>
            </p:txBody>
          </p:sp>
        </p:grpSp>
        <p:pic>
          <p:nvPicPr>
            <p:cNvPr id="116" name="Group"/>
            <p:cNvPicPr>
              <a:picLocks noChangeAspect="true"/>
            </p:cNvPicPr>
            <p:nvPr/>
          </p:nvPicPr>
          <p:blipFill>
            <a:blip r:embed="rId6">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0" y="0"/>
              <a:ext cx="2618798" cy="3894038"/>
            </a:xfrm>
            <a:prstGeom prst="rect"/>
            <a:ln w="12700" cap="flat">
              <a:noFill/>
              <a:miter lim="800000"/>
            </a:ln>
            <a:effectLst/>
          </p:spPr>
        </p:pic>
      </p:grpSp>
      <p:sp>
        <p:nvSpPr>
          <p:cNvPr id="117" name="Line"/>
          <p:cNvSpPr/>
          <p:nvPr/>
        </p:nvSpPr>
        <p:spPr>
          <a:xfrm>
            <a:off x="15744422" y="8622344"/>
            <a:ext cx="1" cy="2664469"/>
          </a:xfrm>
          <a:prstGeom prst="line"/>
          <a:ln w="25400">
            <a:solidFill>
              <a:srgbClr val="63C676"/>
            </a:solidFill>
            <a:miter lim="800000"/>
          </a:ln>
        </p:spPr>
        <p:txBody>
          <a:bodyPr lIns="50800" tIns="50800" rIns="50800" bIns="50800" anchor="ctr"/>
          <a:p>
            <a:pPr/>
            <a:endParaRPr/>
          </a:p>
        </p:txBody>
      </p:sp>
      <p:sp>
        <p:nvSpPr>
          <p:cNvPr id="118" name="Line"/>
          <p:cNvSpPr/>
          <p:nvPr/>
        </p:nvSpPr>
        <p:spPr>
          <a:xfrm>
            <a:off x="14549659" y="8609644"/>
            <a:ext cx="1194765" cy="1"/>
          </a:xfrm>
          <a:prstGeom prst="line"/>
          <a:ln w="25400">
            <a:solidFill>
              <a:srgbClr val="63C676"/>
            </a:solidFill>
            <a:miter lim="800000"/>
          </a:ln>
        </p:spPr>
        <p:txBody>
          <a:bodyPr lIns="50800" tIns="50800" rIns="50800" bIns="50800" anchor="ctr"/>
          <a:p>
            <a:pPr/>
            <a:endParaRPr/>
          </a:p>
        </p:txBody>
      </p:sp>
      <p:grpSp>
        <p:nvGrpSpPr>
          <p:cNvPr id="119" name="Group"/>
          <p:cNvGrpSpPr/>
          <p:nvPr/>
        </p:nvGrpSpPr>
        <p:grpSpPr>
          <a:xfrm>
            <a:off x="19506320" y="7356373"/>
            <a:ext cx="2618799" cy="3894039"/>
            <a:chOff x="0" y="0"/>
            <a:chExt cx="2618797" cy="3894037"/>
          </a:xfrm>
        </p:grpSpPr>
        <p:grpSp>
          <p:nvGrpSpPr>
            <p:cNvPr id="120" name="Group"/>
            <p:cNvGrpSpPr/>
            <p:nvPr/>
          </p:nvGrpSpPr>
          <p:grpSpPr>
            <a:xfrm>
              <a:off x="497651" y="188932"/>
              <a:ext cx="1775119" cy="3505332"/>
              <a:chOff x="0" y="0"/>
              <a:chExt cx="1775117" cy="3505330"/>
            </a:xfrm>
          </p:grpSpPr>
          <p:sp>
            <p:nvSpPr>
              <p:cNvPr id="121" name="Rounded Rectangle"/>
              <p:cNvSpPr/>
              <p:nvPr/>
            </p:nvSpPr>
            <p:spPr>
              <a:xfrm>
                <a:off x="0" y="0"/>
                <a:ext cx="1775118" cy="3505331"/>
              </a:xfrm>
              <a:prstGeom prst="roundRect">
                <a:avLst>
                  <a:gd name="adj" fmla="val 15000"/>
                </a:avLst>
              </a:prstGeom>
              <a:solidFill>
                <a:srgbClr val="FFFFFF"/>
              </a:solidFill>
              <a:ln w="12700" cap="flat">
                <a:noFill/>
                <a:miter lim="800000"/>
              </a:ln>
              <a:effectLst/>
            </p:spPr>
            <p:txBody>
              <a:bodyPr wrap="square" lIns="50800" tIns="50800" rIns="50800" bIns="50800" numCol="1" anchor="ctr">
                <a:noAutofit/>
              </a:bodyPr>
              <a:p>
                <a:pPr defTabSz="825500">
                  <a:defRPr sz="3200">
                    <a:solidFill>
                      <a:srgbClr val="FFFFFF"/>
                    </a:solidFill>
                    <a:latin typeface="Helvetica Neue Medium"/>
                    <a:ea typeface="Helvetica Neue Medium"/>
                  </a:defRPr>
                </a:pPr>
                <a:endParaRPr/>
              </a:p>
            </p:txBody>
          </p:sp>
          <p:pic>
            <p:nvPicPr>
              <p:cNvPr id="122" name="Image"/>
              <p:cNvPicPr>
                <a:picLocks noChangeAspect="true"/>
              </p:cNvPicPr>
              <p:nvPr/>
            </p:nvPicPr>
            <p:blipFill>
              <a:blip r:embed="rId7">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2122" y="947659"/>
                <a:ext cx="1600092" cy="1965025"/>
              </a:xfrm>
              <a:prstGeom prst="rect"/>
              <a:ln w="12700" cap="flat">
                <a:noFill/>
                <a:miter lim="800000"/>
              </a:ln>
              <a:effectLst/>
            </p:spPr>
          </p:pic>
        </p:grpSp>
        <p:grpSp>
          <p:nvGrpSpPr>
            <p:cNvPr id="123" name="Group"/>
            <p:cNvGrpSpPr/>
            <p:nvPr/>
          </p:nvGrpSpPr>
          <p:grpSpPr>
            <a:xfrm>
              <a:off x="0" y="0"/>
              <a:ext cx="2618798" cy="3894038"/>
              <a:chOff x="0" y="0"/>
              <a:chExt cx="2618797" cy="3894037"/>
            </a:xfrm>
          </p:grpSpPr>
          <p:pic>
            <p:nvPicPr>
              <p:cNvPr id="124" name="Image"/>
              <p:cNvPicPr>
                <a:picLocks noChangeAspect="true"/>
              </p:cNvPicPr>
              <p:nvPr/>
            </p:nvPicPr>
            <p:blipFill>
              <a:blip r:embed="rId6">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0" y="0"/>
                <a:ext cx="2618798" cy="3894038"/>
              </a:xfrm>
              <a:prstGeom prst="rect"/>
              <a:ln w="12700" cap="flat">
                <a:noFill/>
                <a:miter lim="800000"/>
              </a:ln>
              <a:effectLst/>
            </p:spPr>
          </p:pic>
          <p:pic>
            <p:nvPicPr>
              <p:cNvPr id="125" name="Image"/>
              <p:cNvPicPr>
                <a:picLocks noChangeAspect="true"/>
              </p:cNvPicPr>
              <p:nvPr/>
            </p:nvPicPr>
            <p:blipFill>
              <a:blip r:embed="rId9">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789042" y="1252706"/>
                <a:ext cx="1083461" cy="1794482"/>
              </a:xfrm>
              <a:prstGeom prst="rect"/>
              <a:ln w="12700" cap="flat">
                <a:noFill/>
                <a:miter lim="800000"/>
              </a:ln>
              <a:effectLst/>
            </p:spPr>
          </p:pic>
          <p:sp>
            <p:nvSpPr>
              <p:cNvPr id="126" name="Successful"/>
              <p:cNvSpPr txBox="true"/>
              <p:nvPr/>
            </p:nvSpPr>
            <p:spPr>
              <a:xfrm>
                <a:off x="447645" y="578309"/>
                <a:ext cx="1797099" cy="478071"/>
              </a:xfrm>
              <a:prstGeom prst="rect"/>
              <a:noFill/>
              <a:ln w="12700" cap="flat">
                <a:noFill/>
                <a:miter lim="800000"/>
              </a:ln>
              <a:effectLst/>
            </p:spPr>
            <p:txBody>
              <a:bodyPr wrap="square" lIns="50800" tIns="50800" rIns="50800" bIns="50800" numCol="1" anchor="ctr">
                <a:noAutofit/>
              </a:bodyPr>
              <a:lstStyle>
                <a:lvl1pPr lvl="0">
                  <a:defRPr sz="1900">
                    <a:solidFill>
                      <a:srgbClr val="D28FC8"/>
                    </a:solidFill>
                    <a:latin typeface="Versace Regular"/>
                    <a:ea typeface="Versace Regular"/>
                  </a:defRPr>
                </a:lvl1pPr>
              </a:lstStyle>
              <a:p>
                <a:pPr/>
                <a:r>
                  <a:rPr/>
                  <a:t>Successful</a:t>
                </a:r>
                <a:endParaRPr/>
              </a:p>
            </p:txBody>
          </p:sp>
        </p:grpSp>
      </p:grpSp>
      <p:sp>
        <p:nvSpPr>
          <p:cNvPr id="127" name="矩形 17"/>
          <p:cNvSpPr txBox="true"/>
          <p:nvPr/>
        </p:nvSpPr>
        <p:spPr>
          <a:xfrm>
            <a:off x="18155015" y="6890842"/>
            <a:ext cx="4159408" cy="988778"/>
          </a:xfrm>
          <a:prstGeom prst="rect"/>
          <a:ln w="12700">
            <a:miter lim="800000"/>
          </a:ln>
        </p:spPr>
        <p:txBody>
          <a:bodyPr tIns="91439" bIns="91439"/>
          <a:lstStyle>
            <a:lvl1pPr lvl="0" algn="l" defTabSz="1828800">
              <a:defRPr sz="2200">
                <a:solidFill>
                  <a:srgbClr val="000000"/>
                </a:solidFill>
                <a:latin typeface="Aktiv Grotesk Light"/>
                <a:ea typeface="Aktiv Grotesk Light"/>
              </a:defRPr>
            </a:lvl1pPr>
          </a:lstStyle>
          <a:p>
            <a:pPr/>
            <a:r>
              <a:rPr/>
              <a:t>Registration and Incentive</a:t>
            </a:r>
            <a:endParaRPr/>
          </a:p>
        </p:txBody>
      </p:sp>
      <p:sp>
        <p:nvSpPr>
          <p:cNvPr id="128" name="矩形 17"/>
          <p:cNvSpPr txBox="true"/>
          <p:nvPr/>
        </p:nvSpPr>
        <p:spPr>
          <a:xfrm>
            <a:off x="1126479" y="7789142"/>
            <a:ext cx="2376424" cy="605916"/>
          </a:xfrm>
          <a:prstGeom prst="rect"/>
          <a:ln w="12700">
            <a:miter lim="800000"/>
          </a:ln>
        </p:spPr>
        <p:txBody>
          <a:bodyPr tIns="91439" bIns="91439"/>
          <a:lstStyle>
            <a:lvl1pPr lvl="0" defTabSz="1828800">
              <a:defRPr sz="2200">
                <a:solidFill>
                  <a:srgbClr val="000000"/>
                </a:solidFill>
                <a:latin typeface="Aktiv Grotesk Light"/>
                <a:ea typeface="Aktiv Grotesk Light"/>
              </a:defRPr>
            </a:lvl1pPr>
          </a:lstStyle>
          <a:p>
            <a:pPr/>
            <a:r>
              <a:rPr/>
              <a:t>WeChat</a:t>
            </a:r>
            <a:endParaRPr/>
          </a:p>
        </p:txBody>
      </p:sp>
      <p:sp>
        <p:nvSpPr>
          <p:cNvPr id="129" name="右中括号 2121"/>
          <p:cNvSpPr/>
          <p:nvPr/>
        </p:nvSpPr>
        <p:spPr>
          <a:xfrm>
            <a:off x="3376254" y="2684159"/>
            <a:ext cx="208847" cy="3162712"/>
          </a:xfrm>
          <a:custGeom>
            <a:rect l="0" t="0" r="r" b="b"/>
            <a:pathLst>
              <a:path w="208847" h="3162712">
                <a:moveTo>
                  <a:pt x="0" y="0"/>
                </a:moveTo>
                <a:cubicBezTo>
                  <a:pt x="115340" y="0"/>
                  <a:pt x="208847" y="11714"/>
                  <a:pt x="208847" y="26063"/>
                </a:cubicBezTo>
                <a:lnTo>
                  <a:pt x="208847" y="3136649"/>
                </a:lnTo>
                <a:cubicBezTo>
                  <a:pt x="208847" y="3150998"/>
                  <a:pt x="115340" y="3162712"/>
                  <a:pt x="0" y="3162712"/>
                </a:cubicBezTo>
              </a:path>
            </a:pathLst>
          </a:custGeom>
          <a:ln w="38100">
            <a:solidFill>
              <a:srgbClr val="0C1A63"/>
            </a:solidFill>
            <a:miter lim="800000"/>
          </a:ln>
        </p:spPr>
        <p:txBody>
          <a:bodyPr tIns="91439" bIns="91439" anchor="ctr"/>
          <a:p>
            <a:pPr defTabSz="1828800">
              <a:defRPr sz="3200">
                <a:solidFill>
                  <a:srgbClr val="000000"/>
                </a:solidFill>
                <a:latin typeface="PP Neue Montreal Light"/>
                <a:ea typeface="PP Neue Montreal Light"/>
              </a:defRPr>
            </a:pPr>
            <a:endParaRPr/>
          </a:p>
        </p:txBody>
      </p:sp>
      <p:sp>
        <p:nvSpPr>
          <p:cNvPr id="130" name="矩形 17"/>
          <p:cNvSpPr txBox="true"/>
          <p:nvPr/>
        </p:nvSpPr>
        <p:spPr>
          <a:xfrm>
            <a:off x="1135229" y="9898287"/>
            <a:ext cx="2376424" cy="605916"/>
          </a:xfrm>
          <a:prstGeom prst="rect"/>
          <a:ln w="12700">
            <a:miter lim="800000"/>
          </a:ln>
        </p:spPr>
        <p:txBody>
          <a:bodyPr tIns="91439" bIns="91439"/>
          <a:lstStyle>
            <a:lvl1pPr lvl="0" defTabSz="1828800">
              <a:defRPr sz="2200">
                <a:solidFill>
                  <a:srgbClr val="000000"/>
                </a:solidFill>
                <a:latin typeface="Aktiv Grotesk Light"/>
                <a:ea typeface="Aktiv Grotesk Light"/>
              </a:defRPr>
            </a:lvl1pPr>
          </a:lstStyle>
          <a:p>
            <a:pPr/>
            <a:r>
              <a:rPr/>
              <a:t>Channel</a:t>
            </a:r>
            <a:endParaRPr/>
          </a:p>
        </p:txBody>
      </p:sp>
      <p:pic>
        <p:nvPicPr>
          <p:cNvPr id="131" name="Image"/>
          <p:cNvPicPr>
            <a:picLocks noChangeAspect="true"/>
          </p:cNvPicPr>
          <p:nvPr/>
        </p:nvPicPr>
        <p:blipFill>
          <a:blip r:embed="rId6">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2468897" y="9575040"/>
            <a:ext cx="2686587" cy="3994836"/>
          </a:xfrm>
          <a:prstGeom prst="rect"/>
          <a:ln w="12700">
            <a:miter lim="800000"/>
          </a:ln>
        </p:spPr>
      </p:pic>
      <p:pic>
        <p:nvPicPr>
          <p:cNvPr id="132" name="Image"/>
          <p:cNvPicPr>
            <a:picLocks noChangeAspect="true"/>
          </p:cNvPicPr>
          <p:nvPr/>
        </p:nvPicPr>
        <p:blipFill>
          <a:blip r:embed="rId7">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3029536" y="10741052"/>
            <a:ext cx="1641510" cy="2015889"/>
          </a:xfrm>
          <a:prstGeom prst="rect"/>
          <a:ln w="12700">
            <a:miter lim="800000"/>
          </a:ln>
        </p:spPr>
      </p:pic>
      <p:sp>
        <p:nvSpPr>
          <p:cNvPr id="133" name="Rounded Rectangle"/>
          <p:cNvSpPr/>
          <p:nvPr/>
        </p:nvSpPr>
        <p:spPr>
          <a:xfrm>
            <a:off x="13033083" y="10953465"/>
            <a:ext cx="1497943" cy="742943"/>
          </a:xfrm>
          <a:prstGeom prst="roundRect">
            <a:avLst>
              <a:gd name="adj" fmla="val 18133"/>
            </a:avLst>
          </a:prstGeom>
          <a:solidFill>
            <a:srgbClr val="FFFFFF"/>
          </a:solidFill>
          <a:ln>
            <a:solidFill>
              <a:srgbClr val="D79ACE"/>
            </a:solidFill>
            <a:miter lim="800000"/>
          </a:ln>
          <a:effectLst>
            <a:outerShdw blurRad="127000" dist="50936" dir="2654192">
              <a:srgbClr val="5E5E5E">
                <a:alpha val="12436"/>
              </a:srgbClr>
            </a:outerShdw>
          </a:effectLst>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134" name="Congrats！"/>
          <p:cNvSpPr txBox="true"/>
          <p:nvPr/>
        </p:nvSpPr>
        <p:spPr>
          <a:xfrm>
            <a:off x="12949151" y="10275117"/>
            <a:ext cx="1809240" cy="458804"/>
          </a:xfrm>
          <a:prstGeom prst="rect"/>
          <a:ln w="12700">
            <a:miter lim="800000"/>
          </a:ln>
        </p:spPr>
        <p:txBody>
          <a:bodyPr lIns="50800" tIns="50800" rIns="50800" bIns="50800" anchor="ctr"/>
          <a:lstStyle>
            <a:lvl1pPr lvl="0">
              <a:defRPr sz="1800">
                <a:latin typeface="Versace Regular"/>
                <a:ea typeface="Versace Regular"/>
              </a:defRPr>
            </a:lvl1pPr>
          </a:lstStyle>
          <a:p>
            <a:pPr/>
            <a:r>
              <a:rPr/>
              <a:t>Congrats！</a:t>
            </a:r>
            <a:endParaRPr/>
          </a:p>
        </p:txBody>
      </p:sp>
      <p:sp>
        <p:nvSpPr>
          <p:cNvPr id="135" name="Rounded Rectangle"/>
          <p:cNvSpPr/>
          <p:nvPr/>
        </p:nvSpPr>
        <p:spPr>
          <a:xfrm>
            <a:off x="13029534" y="11749470"/>
            <a:ext cx="1497943" cy="742943"/>
          </a:xfrm>
          <a:prstGeom prst="roundRect">
            <a:avLst>
              <a:gd name="adj" fmla="val 18133"/>
            </a:avLst>
          </a:prstGeom>
          <a:solidFill>
            <a:srgbClr val="FFFFFF"/>
          </a:solidFill>
          <a:ln>
            <a:solidFill>
              <a:srgbClr val="D79ACE"/>
            </a:solidFill>
            <a:miter lim="800000"/>
          </a:ln>
          <a:effectLst>
            <a:outerShdw blurRad="127000" dist="50936" dir="2654192">
              <a:srgbClr val="5E5E5E">
                <a:alpha val="12436"/>
              </a:srgbClr>
            </a:outerShdw>
          </a:effectLst>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136" name="Red envelope"/>
          <p:cNvSpPr txBox="true"/>
          <p:nvPr/>
        </p:nvSpPr>
        <p:spPr>
          <a:xfrm>
            <a:off x="13039850" y="10856602"/>
            <a:ext cx="1509809" cy="854324"/>
          </a:xfrm>
          <a:prstGeom prst="rect"/>
          <a:ln w="12700">
            <a:miter lim="800000"/>
          </a:ln>
        </p:spPr>
        <p:txBody>
          <a:bodyPr lIns="50800" tIns="50800" rIns="50800" bIns="50800" anchor="ctr"/>
          <a:lstStyle>
            <a:lvl1pPr lvl="0">
              <a:defRPr sz="1900">
                <a:solidFill>
                  <a:srgbClr val="D28FC8"/>
                </a:solidFill>
                <a:latin typeface="Versace Regular"/>
                <a:ea typeface="Versace Regular"/>
              </a:defRPr>
            </a:lvl1pPr>
          </a:lstStyle>
          <a:p>
            <a:pPr/>
            <a:r>
              <a:rPr/>
              <a:t>Red envelope</a:t>
            </a:r>
            <a:endParaRPr/>
          </a:p>
        </p:txBody>
      </p:sp>
      <p:sp>
        <p:nvSpPr>
          <p:cNvPr id="137" name="share the joy"/>
          <p:cNvSpPr txBox="true"/>
          <p:nvPr/>
        </p:nvSpPr>
        <p:spPr>
          <a:xfrm>
            <a:off x="13052603" y="11674221"/>
            <a:ext cx="1509809" cy="854323"/>
          </a:xfrm>
          <a:prstGeom prst="rect"/>
          <a:ln w="12700">
            <a:miter lim="800000"/>
          </a:ln>
        </p:spPr>
        <p:txBody>
          <a:bodyPr lIns="50800" tIns="50800" rIns="50800" bIns="50800" anchor="ctr"/>
          <a:lstStyle>
            <a:lvl1pPr lvl="0">
              <a:defRPr sz="1900">
                <a:solidFill>
                  <a:srgbClr val="D28FC8"/>
                </a:solidFill>
                <a:latin typeface="Versace Regular"/>
                <a:ea typeface="Versace Regular"/>
              </a:defRPr>
            </a:lvl1pPr>
          </a:lstStyle>
          <a:p>
            <a:pPr/>
            <a:r>
              <a:rPr/>
              <a:t>share the joy</a:t>
            </a:r>
            <a:endParaRPr/>
          </a:p>
        </p:txBody>
      </p:sp>
      <p:sp>
        <p:nvSpPr>
          <p:cNvPr id="138" name="矩形 17"/>
          <p:cNvSpPr txBox="true"/>
          <p:nvPr/>
        </p:nvSpPr>
        <p:spPr>
          <a:xfrm>
            <a:off x="4390536" y="1996853"/>
            <a:ext cx="2376424" cy="605916"/>
          </a:xfrm>
          <a:prstGeom prst="rect"/>
          <a:ln w="12700">
            <a:miter lim="800000"/>
          </a:ln>
        </p:spPr>
        <p:txBody>
          <a:bodyPr tIns="91439" bIns="91439"/>
          <a:lstStyle>
            <a:lvl1pPr lvl="0" defTabSz="1828800">
              <a:defRPr sz="2200">
                <a:solidFill>
                  <a:srgbClr val="000000"/>
                </a:solidFill>
                <a:latin typeface="Aktiv Grotesk Regular"/>
                <a:ea typeface="Aktiv Grotesk Regular"/>
              </a:defRPr>
            </a:lvl1pPr>
          </a:lstStyle>
          <a:p>
            <a:pPr/>
            <a:r>
              <a:rPr lang="en-US"/>
              <a:t>Game</a:t>
            </a:r>
            <a:endParaRPr/>
          </a:p>
        </p:txBody>
      </p:sp>
      <p:sp>
        <p:nvSpPr>
          <p:cNvPr id="139" name="Square"/>
          <p:cNvSpPr/>
          <p:nvPr/>
        </p:nvSpPr>
        <p:spPr>
          <a:xfrm>
            <a:off x="22391126" y="10798157"/>
            <a:ext cx="1270001" cy="1270001"/>
          </a:xfrm>
          <a:prstGeom prst="rect"/>
          <a:solidFill>
            <a:srgbClr val="000000"/>
          </a:solidFill>
          <a:ln w="12700">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140" name="Line"/>
          <p:cNvSpPr/>
          <p:nvPr/>
        </p:nvSpPr>
        <p:spPr>
          <a:xfrm>
            <a:off x="14531260" y="12514878"/>
            <a:ext cx="7327975" cy="1"/>
          </a:xfrm>
          <a:prstGeom prst="line"/>
          <a:ln w="25400">
            <a:solidFill>
              <a:srgbClr val="FB3866"/>
            </a:solidFill>
            <a:miter lim="800000"/>
            <a:tailEnd type="triangle"/>
          </a:ln>
        </p:spPr>
        <p:txBody>
          <a:bodyPr lIns="50800" tIns="50800" rIns="50800" bIns="50800" anchor="ctr"/>
          <a:p>
            <a:pPr/>
            <a:endParaRPr/>
          </a:p>
        </p:txBody>
      </p:sp>
      <p:grpSp>
        <p:nvGrpSpPr>
          <p:cNvPr id="141" name="Group"/>
          <p:cNvGrpSpPr/>
          <p:nvPr/>
        </p:nvGrpSpPr>
        <p:grpSpPr>
          <a:xfrm>
            <a:off x="21506096" y="9577258"/>
            <a:ext cx="2683602" cy="3990398"/>
            <a:chOff x="0" y="0"/>
            <a:chExt cx="2683600" cy="3990397"/>
          </a:xfrm>
        </p:grpSpPr>
        <p:pic>
          <p:nvPicPr>
            <p:cNvPr id="142" name="4441700116842_.pic_hd.jpg"/>
            <p:cNvPicPr>
              <a:picLocks noChangeAspect="true"/>
            </p:cNvPicPr>
            <p:nvPr/>
          </p:nvPicPr>
          <p:blipFill>
            <a:blip r:embed="rId10">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38533" y="257290"/>
              <a:ext cx="1606533" cy="3475817"/>
            </a:xfrm>
            <a:prstGeom prst="rect"/>
            <a:ln w="12700" cap="flat">
              <a:noFill/>
              <a:miter lim="800000"/>
            </a:ln>
            <a:effectLst/>
          </p:spPr>
        </p:pic>
        <p:pic>
          <p:nvPicPr>
            <p:cNvPr id="143" name="Image"/>
            <p:cNvPicPr>
              <a:picLocks noChangeAspect="true"/>
            </p:cNvPicPr>
            <p:nvPr/>
          </p:nvPicPr>
          <p:blipFill>
            <a:blip r:embed="rId6">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0" y="0"/>
              <a:ext cx="2683601" cy="3990398"/>
            </a:xfrm>
            <a:prstGeom prst="rect"/>
            <a:ln w="12700" cap="flat">
              <a:noFill/>
              <a:miter lim="800000"/>
            </a:ln>
            <a:effectLst/>
          </p:spPr>
        </p:pic>
        <p:pic>
          <p:nvPicPr>
            <p:cNvPr id="144" name="4441700116842_.pic_hd.jpg"/>
            <p:cNvPicPr>
              <a:picLocks noChangeAspect="true"/>
            </p:cNvPicPr>
            <p:nvPr/>
          </p:nvPicPr>
          <p:blipFill>
            <a:blip r:embed="rId10">
              <a:lum bright="0" contrast="0"/>
              <a:extLst>
                <a:ext uri="">
                  <a14:imgProps>
                    <a14:imgLayer>
                      <a14:imgEffect>
                        <a14:brightnessContrast bright="0" contrast="0"/>
                        <a14:colorTemperature colorTemp="6500"/>
                        <a14:saturation sat="100000"/>
                        <a14:sharpenSoften amount="0"/>
                      </a14:imgEffect>
                    </a14:imgLayer>
                  </a14:imgProps>
                </a:ext>
              </a:extLst>
            </a:blip>
            <a:srcRect t="52486" b="12922"/>
            <a:stretch/>
          </p:blipFill>
          <p:spPr>
            <a:xfrm>
              <a:off x="538525" y="601228"/>
              <a:ext cx="1606533" cy="1202318"/>
            </a:xfrm>
            <a:prstGeom prst="rect"/>
            <a:ln w="12700" cap="flat">
              <a:noFill/>
              <a:miter lim="800000"/>
            </a:ln>
            <a:effectLst/>
          </p:spPr>
        </p:pic>
        <p:sp>
          <p:nvSpPr>
            <p:cNvPr id="145" name="Rectangle"/>
            <p:cNvSpPr/>
            <p:nvPr/>
          </p:nvSpPr>
          <p:spPr>
            <a:xfrm>
              <a:off x="538533" y="1787682"/>
              <a:ext cx="1606533" cy="1566197"/>
            </a:xfrm>
            <a:prstGeom prst="rect"/>
            <a:solidFill>
              <a:srgbClr val="EDEDED"/>
            </a:solidFill>
            <a:ln w="12700" cap="flat">
              <a:noFill/>
              <a:miter lim="800000"/>
            </a:ln>
            <a:effectLst/>
          </p:spPr>
          <p:txBody>
            <a:bodyPr wrap="square" lIns="50800" tIns="50800" rIns="50800" bIns="50800" numCol="1" anchor="ctr">
              <a:noAutofit/>
            </a:bodyPr>
            <a:p>
              <a:pPr defTabSz="825500">
                <a:defRPr sz="3200">
                  <a:solidFill>
                    <a:srgbClr val="FFFFFF"/>
                  </a:solidFill>
                  <a:latin typeface="Helvetica Neue Medium"/>
                  <a:ea typeface="Helvetica Neue Medium"/>
                </a:defRPr>
              </a:pPr>
              <a:endParaRPr/>
            </a:p>
          </p:txBody>
        </p:sp>
      </p:grpSp>
      <p:sp>
        <p:nvSpPr>
          <p:cNvPr id="146" name="Line"/>
          <p:cNvSpPr/>
          <p:nvPr/>
        </p:nvSpPr>
        <p:spPr>
          <a:xfrm flipV="true">
            <a:off x="3648537" y="4529857"/>
            <a:ext cx="971742" cy="1"/>
          </a:xfrm>
          <a:prstGeom prst="line"/>
          <a:ln w="25400">
            <a:solidFill>
              <a:srgbClr val="0C1A63"/>
            </a:solidFill>
            <a:miter lim="800000"/>
            <a:tailEnd type="triangle"/>
          </a:ln>
        </p:spPr>
        <p:txBody>
          <a:bodyPr lIns="50800" tIns="50800" rIns="50800" bIns="50800" anchor="ctr"/>
          <a:p>
            <a:pPr/>
            <a:endParaRPr/>
          </a:p>
        </p:txBody>
      </p:sp>
      <p:sp>
        <p:nvSpPr>
          <p:cNvPr id="147" name="Rectangle"/>
          <p:cNvSpPr/>
          <p:nvPr/>
        </p:nvSpPr>
        <p:spPr>
          <a:xfrm>
            <a:off x="22456478" y="10765818"/>
            <a:ext cx="903380" cy="752468"/>
          </a:xfrm>
          <a:prstGeom prst="rect"/>
          <a:solidFill>
            <a:srgbClr val="D9D9D9"/>
          </a:solidFill>
          <a:ln w="12700">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148" name="Dragon Look…"/>
          <p:cNvSpPr txBox="true"/>
          <p:nvPr/>
        </p:nvSpPr>
        <p:spPr>
          <a:xfrm>
            <a:off x="22446640" y="10900752"/>
            <a:ext cx="933756" cy="482601"/>
          </a:xfrm>
          <a:prstGeom prst="rect"/>
          <a:ln w="12700">
            <a:miter lim="800000"/>
          </a:ln>
        </p:spPr>
        <p:txBody>
          <a:bodyPr wrap="none" lIns="50800" tIns="50800" rIns="50800" bIns="50800" anchor="ctr">
            <a:spAutoFit/>
          </a:bodyPr>
          <a:p>
            <a:pPr>
              <a:defRPr sz="1200"/>
            </a:pPr>
            <a:r>
              <a:rPr>
                <a:solidFill>
                  <a:srgbClr val="000000"/>
                </a:solidFill>
                <a:latin typeface="Versace Regular"/>
                <a:ea typeface="Versace Regular"/>
              </a:rPr>
              <a:t>Dragon Look</a:t>
            </a:r>
            <a:endParaRPr/>
          </a:p>
          <a:p>
            <a:pPr>
              <a:defRPr sz="1200">
                <a:solidFill>
                  <a:srgbClr val="000000"/>
                </a:solidFill>
                <a:latin typeface="Versace Regular"/>
                <a:ea typeface="Versace Regular"/>
              </a:defRPr>
            </a:pPr>
            <a:r>
              <a:rPr/>
              <a:t>KV</a:t>
            </a:r>
            <a:endParaRPr/>
          </a:p>
        </p:txBody>
      </p:sp>
      <p:pic>
        <p:nvPicPr>
          <p:cNvPr id="149" name="Image"/>
          <p:cNvPicPr>
            <a:picLocks noChangeAspect="true"/>
          </p:cNvPicPr>
          <p:nvPr/>
        </p:nvPicPr>
        <p:blipFill>
          <a:blip r:embed="rId1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705903" y="6802665"/>
            <a:ext cx="1319997" cy="992556"/>
          </a:xfrm>
          <a:prstGeom prst="rect"/>
          <a:ln w="12700">
            <a:miter lim="800000"/>
          </a:ln>
        </p:spPr>
      </p:pic>
      <p:pic>
        <p:nvPicPr>
          <p:cNvPr id="150" name="Image"/>
          <p:cNvPicPr>
            <a:picLocks noChangeAspect="true"/>
          </p:cNvPicPr>
          <p:nvPr/>
        </p:nvPicPr>
        <p:blipFill>
          <a:blip r:embed="rId1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691727" y="10826208"/>
            <a:ext cx="1220527" cy="1189231"/>
          </a:xfrm>
          <a:prstGeom prst="rect"/>
          <a:ln w="12700">
            <a:miter lim="800000"/>
          </a:ln>
        </p:spPr>
      </p:pic>
      <p:pic>
        <p:nvPicPr>
          <p:cNvPr id="151" name="4151700117548_.pic.jpg"/>
          <p:cNvPicPr>
            <a:picLocks noChangeAspect="true"/>
          </p:cNvPicPr>
          <p:nvPr/>
        </p:nvPicPr>
        <p:blipFill>
          <a:blip r:embed="rId13">
            <a:lum bright="0" contrast="0"/>
            <a:extLst>
              <a:ext uri="">
                <a14:imgProps>
                  <a14:imgLayer>
                    <a14:imgEffect>
                      <a14:brightnessContrast bright="0" contrast="0"/>
                      <a14:colorTemperature colorTemp="6500"/>
                      <a14:saturation sat="100000"/>
                      <a14:sharpenSoften amount="0"/>
                    </a14:imgEffect>
                  </a14:imgLayer>
                </a14:imgProps>
              </a:ext>
            </a:extLst>
          </a:blip>
          <a:srcRect t="31083" r="62793" b="15811"/>
          <a:stretch/>
        </p:blipFill>
        <p:spPr>
          <a:xfrm>
            <a:off x="1693203" y="8990198"/>
            <a:ext cx="1260489" cy="1020328"/>
          </a:xfrm>
          <a:prstGeom prst="rect"/>
          <a:ln w="12700">
            <a:miter lim="800000"/>
          </a:ln>
        </p:spPr>
      </p:pic>
      <p:grpSp>
        <p:nvGrpSpPr>
          <p:cNvPr id="152" name="Group"/>
          <p:cNvGrpSpPr/>
          <p:nvPr/>
        </p:nvGrpSpPr>
        <p:grpSpPr>
          <a:xfrm>
            <a:off x="8713383" y="5663436"/>
            <a:ext cx="7043740" cy="1936363"/>
            <a:chOff x="0" y="0"/>
            <a:chExt cx="7043739" cy="1936362"/>
          </a:xfrm>
        </p:grpSpPr>
        <p:sp>
          <p:nvSpPr>
            <p:cNvPr id="153" name="Line"/>
            <p:cNvSpPr/>
            <p:nvPr/>
          </p:nvSpPr>
          <p:spPr>
            <a:xfrm flipH="true">
              <a:off x="5851800" y="1936362"/>
              <a:ext cx="1191940" cy="1"/>
            </a:xfrm>
            <a:prstGeom prst="line"/>
            <a:noFill/>
            <a:ln w="25400" cap="flat">
              <a:solidFill>
                <a:srgbClr val="FB3866"/>
              </a:solidFill>
              <a:prstDash val="solid"/>
              <a:miter lim="800000"/>
            </a:ln>
            <a:effectLst/>
          </p:spPr>
          <p:txBody>
            <a:bodyPr wrap="square" lIns="50800" tIns="50800" rIns="50800" bIns="50800" numCol="1" anchor="ctr">
              <a:noAutofit/>
            </a:bodyPr>
            <a:p>
              <a:pPr/>
              <a:endParaRPr/>
            </a:p>
          </p:txBody>
        </p:sp>
        <p:sp>
          <p:nvSpPr>
            <p:cNvPr id="154" name="Line"/>
            <p:cNvSpPr/>
            <p:nvPr/>
          </p:nvSpPr>
          <p:spPr>
            <a:xfrm>
              <a:off x="7028897" y="12699"/>
              <a:ext cx="1" cy="1917312"/>
            </a:xfrm>
            <a:prstGeom prst="line"/>
            <a:noFill/>
            <a:ln w="25400" cap="flat">
              <a:solidFill>
                <a:srgbClr val="FB3866"/>
              </a:solidFill>
              <a:prstDash val="solid"/>
              <a:miter lim="800000"/>
            </a:ln>
            <a:effectLst/>
          </p:spPr>
          <p:txBody>
            <a:bodyPr wrap="square" lIns="50800" tIns="50800" rIns="50800" bIns="50800" numCol="1" anchor="ctr">
              <a:noAutofit/>
            </a:bodyPr>
            <a:p>
              <a:pPr/>
              <a:endParaRPr/>
            </a:p>
          </p:txBody>
        </p:sp>
        <p:sp>
          <p:nvSpPr>
            <p:cNvPr id="155" name="Line"/>
            <p:cNvSpPr/>
            <p:nvPr/>
          </p:nvSpPr>
          <p:spPr>
            <a:xfrm flipH="true">
              <a:off x="20157" y="0"/>
              <a:ext cx="1" cy="1793801"/>
            </a:xfrm>
            <a:prstGeom prst="line"/>
            <a:noFill/>
            <a:ln w="25400" cap="flat">
              <a:solidFill>
                <a:srgbClr val="FB3866"/>
              </a:solidFill>
              <a:prstDash val="solid"/>
              <a:miter lim="800000"/>
              <a:tailEnd type="triangle" w="med" len="med"/>
            </a:ln>
            <a:effectLst/>
          </p:spPr>
          <p:txBody>
            <a:bodyPr wrap="square" lIns="50800" tIns="50800" rIns="50800" bIns="50800" numCol="1" anchor="ctr">
              <a:noAutofit/>
            </a:bodyPr>
            <a:p>
              <a:pPr/>
              <a:endParaRPr/>
            </a:p>
          </p:txBody>
        </p:sp>
        <p:sp>
          <p:nvSpPr>
            <p:cNvPr id="156" name="Line"/>
            <p:cNvSpPr/>
            <p:nvPr/>
          </p:nvSpPr>
          <p:spPr>
            <a:xfrm flipH="true" flipV="true">
              <a:off x="0" y="12699"/>
              <a:ext cx="7015388" cy="1"/>
            </a:xfrm>
            <a:prstGeom prst="line"/>
            <a:noFill/>
            <a:ln w="25400" cap="flat">
              <a:solidFill>
                <a:srgbClr val="FB3866"/>
              </a:solidFill>
              <a:prstDash val="solid"/>
              <a:miter lim="800000"/>
            </a:ln>
            <a:effectLst/>
          </p:spPr>
          <p:txBody>
            <a:bodyPr wrap="square" lIns="50800" tIns="50800" rIns="50800" bIns="50800" numCol="1" anchor="ctr">
              <a:noAutofit/>
            </a:bodyPr>
            <a:p>
              <a:pPr/>
              <a:endParaRPr/>
            </a:p>
          </p:txBody>
        </p:sp>
      </p:grpSp>
      <p:sp>
        <p:nvSpPr>
          <p:cNvPr id="157" name="Line"/>
          <p:cNvSpPr/>
          <p:nvPr/>
        </p:nvSpPr>
        <p:spPr>
          <a:xfrm>
            <a:off x="14562593" y="11283763"/>
            <a:ext cx="1185782" cy="1"/>
          </a:xfrm>
          <a:prstGeom prst="line"/>
          <a:ln w="25400">
            <a:solidFill>
              <a:srgbClr val="63C676"/>
            </a:solidFill>
            <a:miter lim="800000"/>
          </a:ln>
        </p:spPr>
        <p:txBody>
          <a:bodyPr lIns="50800" tIns="50800" rIns="50800" bIns="50800" anchor="ctr"/>
          <a:p>
            <a:pPr/>
            <a:endParaRPr/>
          </a:p>
        </p:txBody>
      </p:sp>
      <p:sp>
        <p:nvSpPr>
          <p:cNvPr id="158" name="右中括号 2121"/>
          <p:cNvSpPr/>
          <p:nvPr/>
        </p:nvSpPr>
        <p:spPr>
          <a:xfrm>
            <a:off x="3313517" y="7174400"/>
            <a:ext cx="208026" cy="4707029"/>
          </a:xfrm>
          <a:custGeom>
            <a:rect l="0" t="0" r="r" b="b"/>
            <a:pathLst>
              <a:path w="208026" h="4707029">
                <a:moveTo>
                  <a:pt x="0" y="0"/>
                </a:moveTo>
                <a:cubicBezTo>
                  <a:pt x="114886" y="0"/>
                  <a:pt x="208026" y="17433"/>
                  <a:pt x="208026" y="38789"/>
                </a:cubicBezTo>
                <a:lnTo>
                  <a:pt x="208026" y="4668240"/>
                </a:lnTo>
                <a:cubicBezTo>
                  <a:pt x="208026" y="4689596"/>
                  <a:pt x="114886" y="4707029"/>
                  <a:pt x="0" y="4707029"/>
                </a:cubicBezTo>
              </a:path>
            </a:pathLst>
          </a:custGeom>
          <a:ln w="38100">
            <a:solidFill>
              <a:srgbClr val="0C1A63"/>
            </a:solidFill>
            <a:miter lim="800000"/>
          </a:ln>
        </p:spPr>
        <p:txBody>
          <a:bodyPr tIns="91439" bIns="91439" anchor="ctr"/>
          <a:p>
            <a:pPr defTabSz="1828800">
              <a:defRPr sz="3200">
                <a:solidFill>
                  <a:srgbClr val="000000"/>
                </a:solidFill>
                <a:latin typeface="PP Neue Montreal Light"/>
                <a:ea typeface="PP Neue Montreal Light"/>
              </a:defRPr>
            </a:pPr>
            <a:endParaRPr/>
          </a:p>
        </p:txBody>
      </p:sp>
      <p:grpSp>
        <p:nvGrpSpPr>
          <p:cNvPr id="159" name="组合 4"/>
          <p:cNvGrpSpPr/>
          <p:nvPr/>
        </p:nvGrpSpPr>
        <p:grpSpPr>
          <a:xfrm>
            <a:off x="14102322" y="12699669"/>
            <a:ext cx="2727754" cy="574216"/>
            <a:chOff x="5545935" y="5573012"/>
            <a:chExt cx="2727754" cy="574216"/>
          </a:xfrm>
        </p:grpSpPr>
        <p:sp>
          <p:nvSpPr>
            <p:cNvPr id="160" name="矩形 17"/>
            <p:cNvSpPr txBox="true"/>
            <p:nvPr/>
          </p:nvSpPr>
          <p:spPr>
            <a:xfrm>
              <a:off x="7577457" y="5573012"/>
              <a:ext cx="696232" cy="566773"/>
            </a:xfrm>
            <a:prstGeom prst="rect"/>
            <a:ln w="12700">
              <a:miter lim="800000"/>
            </a:ln>
          </p:spPr>
          <p:txBody>
            <a:bodyPr tIns="91439" bIns="91439"/>
            <a:lstStyle>
              <a:lvl1pPr lvl="0" algn="l" defTabSz="1828800">
                <a:defRPr sz="2200">
                  <a:solidFill>
                    <a:srgbClr val="000000"/>
                  </a:solidFill>
                  <a:latin typeface="Aktiv Grotesk Light"/>
                  <a:ea typeface="Aktiv Grotesk Light"/>
                </a:defRPr>
              </a:lvl1pPr>
            </a:lstStyle>
            <a:p>
              <a:pPr/>
              <a:r>
                <a:rPr/>
                <a:t>EC</a:t>
              </a:r>
              <a:endParaRPr/>
            </a:p>
          </p:txBody>
        </p:sp>
        <p:pic>
          <p:nvPicPr>
            <p:cNvPr id="161" name="Image"/>
            <p:cNvPicPr>
              <a:picLocks noChangeAspect="true"/>
            </p:cNvPicPr>
            <p:nvPr/>
          </p:nvPicPr>
          <p:blipFill>
            <a:blip r:embed="rId1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6999492" y="5573012"/>
              <a:ext cx="589327" cy="574216"/>
            </a:xfrm>
            <a:prstGeom prst="rect"/>
            <a:ln w="12700">
              <a:miter lim="800000"/>
            </a:ln>
          </p:spPr>
        </p:pic>
        <p:sp>
          <p:nvSpPr>
            <p:cNvPr id="162" name="Line"/>
            <p:cNvSpPr/>
            <p:nvPr/>
          </p:nvSpPr>
          <p:spPr>
            <a:xfrm>
              <a:off x="6209221" y="5852677"/>
              <a:ext cx="790272" cy="1"/>
            </a:xfrm>
            <a:prstGeom prst="line"/>
            <a:ln w="25400">
              <a:solidFill>
                <a:srgbClr val="63C676"/>
              </a:solidFill>
              <a:miter lim="800000"/>
              <a:tailEnd type="triangle"/>
            </a:ln>
          </p:spPr>
          <p:txBody>
            <a:bodyPr lIns="50800" tIns="50800" rIns="50800" bIns="50800" anchor="ctr"/>
            <a:p>
              <a:pPr/>
              <a:endParaRPr/>
            </a:p>
          </p:txBody>
        </p:sp>
        <p:sp>
          <p:nvSpPr>
            <p:cNvPr id="163" name="CNY COLLECTION"/>
            <p:cNvSpPr txBox="true"/>
            <p:nvPr/>
          </p:nvSpPr>
          <p:spPr>
            <a:xfrm>
              <a:off x="5545935" y="5696248"/>
              <a:ext cx="102657" cy="241092"/>
            </a:xfrm>
            <a:prstGeom prst="rect"/>
            <a:ln w="12700">
              <a:miter lim="800000"/>
            </a:ln>
          </p:spPr>
          <p:txBody>
            <a:bodyPr wrap="none" lIns="50800" tIns="50800" rIns="50800" bIns="50800" anchor="ctr">
              <a:spAutoFit/>
            </a:bodyPr>
            <a:lstStyle>
              <a:lvl1pPr lvl="0">
                <a:defRPr sz="900">
                  <a:solidFill>
                    <a:srgbClr val="000000"/>
                  </a:solidFill>
                </a:defRPr>
              </a:lvl1pPr>
            </a:lstStyle>
            <a:p>
              <a:pPr/>
              <a:endParaRPr/>
            </a:p>
          </p:txBody>
        </p:sp>
      </p:grpSp>
      <p:grpSp>
        <p:nvGrpSpPr>
          <p:cNvPr id="164" name="Group"/>
          <p:cNvGrpSpPr/>
          <p:nvPr/>
        </p:nvGrpSpPr>
        <p:grpSpPr>
          <a:xfrm>
            <a:off x="17674927" y="2981803"/>
            <a:ext cx="2500459" cy="3718073"/>
            <a:chOff x="0" y="0"/>
            <a:chExt cx="2500458" cy="3718072"/>
          </a:xfrm>
        </p:grpSpPr>
        <p:grpSp>
          <p:nvGrpSpPr>
            <p:cNvPr id="165" name="Group"/>
            <p:cNvGrpSpPr/>
            <p:nvPr/>
          </p:nvGrpSpPr>
          <p:grpSpPr>
            <a:xfrm>
              <a:off x="475163" y="180394"/>
              <a:ext cx="1694904" cy="3346932"/>
              <a:chOff x="0" y="0"/>
              <a:chExt cx="1694902" cy="3346930"/>
            </a:xfrm>
          </p:grpSpPr>
          <p:sp>
            <p:nvSpPr>
              <p:cNvPr id="166" name="Rounded Rectangle"/>
              <p:cNvSpPr/>
              <p:nvPr/>
            </p:nvSpPr>
            <p:spPr>
              <a:xfrm>
                <a:off x="0" y="0"/>
                <a:ext cx="1694903" cy="3346931"/>
              </a:xfrm>
              <a:prstGeom prst="roundRect">
                <a:avLst>
                  <a:gd name="adj" fmla="val 15000"/>
                </a:avLst>
              </a:prstGeom>
              <a:solidFill>
                <a:srgbClr val="FFFFFF"/>
              </a:solidFill>
              <a:ln w="12700" cap="flat">
                <a:noFill/>
                <a:miter lim="800000"/>
              </a:ln>
              <a:effectLst/>
            </p:spPr>
            <p:txBody>
              <a:bodyPr wrap="square" lIns="50800" tIns="50800" rIns="50800" bIns="50800" numCol="1" anchor="ctr">
                <a:noAutofit/>
              </a:bodyPr>
              <a:p>
                <a:pPr defTabSz="825500">
                  <a:defRPr sz="3200">
                    <a:solidFill>
                      <a:srgbClr val="FFFFFF"/>
                    </a:solidFill>
                    <a:latin typeface="Helvetica Neue Medium"/>
                    <a:ea typeface="Helvetica Neue Medium"/>
                  </a:defRPr>
                </a:pPr>
                <a:endParaRPr/>
              </a:p>
            </p:txBody>
          </p:sp>
          <p:pic>
            <p:nvPicPr>
              <p:cNvPr id="167" name="Image"/>
              <p:cNvPicPr>
                <a:picLocks noChangeAspect="true"/>
              </p:cNvPicPr>
              <p:nvPr/>
            </p:nvPicPr>
            <p:blipFill>
              <a:blip r:embed="rId7">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49767" y="904836"/>
                <a:ext cx="1527786" cy="1876228"/>
              </a:xfrm>
              <a:prstGeom prst="rect"/>
              <a:ln w="12700" cap="flat">
                <a:noFill/>
                <a:miter lim="800000"/>
              </a:ln>
              <a:effectLst/>
            </p:spPr>
          </p:pic>
        </p:grpSp>
        <p:grpSp>
          <p:nvGrpSpPr>
            <p:cNvPr id="168" name="Group"/>
            <p:cNvGrpSpPr/>
            <p:nvPr/>
          </p:nvGrpSpPr>
          <p:grpSpPr>
            <a:xfrm>
              <a:off x="0" y="0"/>
              <a:ext cx="2500459" cy="3718073"/>
              <a:chOff x="0" y="0"/>
              <a:chExt cx="2500458" cy="3718072"/>
            </a:xfrm>
          </p:grpSpPr>
          <p:pic>
            <p:nvPicPr>
              <p:cNvPr id="169" name="Image"/>
              <p:cNvPicPr>
                <a:picLocks noChangeAspect="true"/>
              </p:cNvPicPr>
              <p:nvPr/>
            </p:nvPicPr>
            <p:blipFill>
              <a:blip r:embed="rId6">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0" y="0"/>
                <a:ext cx="2500459" cy="3718073"/>
              </a:xfrm>
              <a:prstGeom prst="rect"/>
              <a:ln w="12700" cap="flat">
                <a:noFill/>
                <a:miter lim="800000"/>
              </a:ln>
              <a:effectLst/>
            </p:spPr>
          </p:pic>
          <p:pic>
            <p:nvPicPr>
              <p:cNvPr id="170" name="Image"/>
              <p:cNvPicPr>
                <a:picLocks noChangeAspect="true"/>
              </p:cNvPicPr>
              <p:nvPr/>
            </p:nvPicPr>
            <p:blipFill>
              <a:blip r:embed="rId9">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753386" y="1196098"/>
                <a:ext cx="1034501" cy="1713392"/>
              </a:xfrm>
              <a:prstGeom prst="rect"/>
              <a:ln w="12700" cap="flat">
                <a:noFill/>
                <a:miter lim="800000"/>
              </a:ln>
              <a:effectLst/>
            </p:spPr>
          </p:pic>
          <p:sp>
            <p:nvSpPr>
              <p:cNvPr id="171" name="Successful"/>
              <p:cNvSpPr txBox="true"/>
              <p:nvPr/>
            </p:nvSpPr>
            <p:spPr>
              <a:xfrm>
                <a:off x="427416" y="552177"/>
                <a:ext cx="1715892" cy="456467"/>
              </a:xfrm>
              <a:prstGeom prst="rect"/>
              <a:noFill/>
              <a:ln w="12700" cap="flat">
                <a:noFill/>
                <a:miter lim="800000"/>
              </a:ln>
              <a:effectLst/>
            </p:spPr>
            <p:txBody>
              <a:bodyPr wrap="square" lIns="50800" tIns="50800" rIns="50800" bIns="50800" numCol="1" anchor="ctr">
                <a:noAutofit/>
              </a:bodyPr>
              <a:lstStyle>
                <a:lvl1pPr lvl="0">
                  <a:defRPr sz="1900">
                    <a:solidFill>
                      <a:srgbClr val="D28FC8"/>
                    </a:solidFill>
                    <a:latin typeface="Versace Regular"/>
                    <a:ea typeface="Versace Regular"/>
                  </a:defRPr>
                </a:lvl1pPr>
              </a:lstStyle>
              <a:p>
                <a:pPr/>
                <a:r>
                  <a:rPr/>
                  <a:t>Successful</a:t>
                </a:r>
                <a:endParaRPr/>
              </a:p>
            </p:txBody>
          </p:sp>
        </p:grpSp>
      </p:grpSp>
      <p:sp>
        <p:nvSpPr>
          <p:cNvPr id="172" name="右中括号 2121"/>
          <p:cNvSpPr/>
          <p:nvPr/>
        </p:nvSpPr>
        <p:spPr>
          <a:xfrm>
            <a:off x="16799934" y="3964278"/>
            <a:ext cx="122377" cy="4068977"/>
          </a:xfrm>
          <a:custGeom>
            <a:rect l="0" t="0" r="r" b="b"/>
            <a:pathLst>
              <a:path w="122377" h="4068977">
                <a:moveTo>
                  <a:pt x="122377" y="0"/>
                </a:moveTo>
                <a:cubicBezTo>
                  <a:pt x="54792" y="0"/>
                  <a:pt x="0" y="15070"/>
                  <a:pt x="0" y="33531"/>
                </a:cubicBezTo>
                <a:lnTo>
                  <a:pt x="0" y="4035446"/>
                </a:lnTo>
                <a:cubicBezTo>
                  <a:pt x="0" y="4053907"/>
                  <a:pt x="54792" y="4068977"/>
                  <a:pt x="122377" y="4068977"/>
                </a:cubicBezTo>
              </a:path>
            </a:pathLst>
          </a:custGeom>
          <a:ln w="38100">
            <a:solidFill>
              <a:srgbClr val="63C676"/>
            </a:solidFill>
            <a:miter lim="800000"/>
          </a:ln>
        </p:spPr>
        <p:txBody>
          <a:bodyPr tIns="91439" bIns="91439" anchor="ctr"/>
          <a:p>
            <a:pPr defTabSz="1828800">
              <a:defRPr sz="3200">
                <a:solidFill>
                  <a:srgbClr val="000000"/>
                </a:solidFill>
                <a:latin typeface="PP Neue Montreal Light"/>
                <a:ea typeface="PP Neue Montreal Light"/>
              </a:defRPr>
            </a:pPr>
            <a:endParaRPr/>
          </a:p>
        </p:txBody>
      </p:sp>
      <p:sp>
        <p:nvSpPr>
          <p:cNvPr id="173" name="矩形 17"/>
          <p:cNvSpPr txBox="true"/>
          <p:nvPr/>
        </p:nvSpPr>
        <p:spPr>
          <a:xfrm>
            <a:off x="16921148" y="3722802"/>
            <a:ext cx="1100710" cy="566773"/>
          </a:xfrm>
          <a:prstGeom prst="rect"/>
          <a:ln w="12700">
            <a:miter lim="800000"/>
          </a:ln>
        </p:spPr>
        <p:txBody>
          <a:bodyPr tIns="91439" bIns="91439"/>
          <a:lstStyle>
            <a:lvl1pPr lvl="0" algn="l" defTabSz="1828800">
              <a:defRPr sz="2200">
                <a:solidFill>
                  <a:srgbClr val="000000"/>
                </a:solidFill>
                <a:latin typeface="Aktiv Grotesk Light"/>
                <a:ea typeface="Aktiv Grotesk Light"/>
              </a:defRPr>
            </a:lvl1pPr>
          </a:lstStyle>
          <a:p>
            <a:pPr/>
            <a:r>
              <a:rPr/>
              <a:t>Private</a:t>
            </a:r>
            <a:endParaRPr/>
          </a:p>
        </p:txBody>
      </p:sp>
      <p:sp>
        <p:nvSpPr>
          <p:cNvPr id="174" name="矩形 17"/>
          <p:cNvSpPr txBox="true"/>
          <p:nvPr/>
        </p:nvSpPr>
        <p:spPr>
          <a:xfrm>
            <a:off x="16897405" y="7808714"/>
            <a:ext cx="1100710" cy="566773"/>
          </a:xfrm>
          <a:prstGeom prst="rect"/>
          <a:ln w="12700">
            <a:miter lim="800000"/>
          </a:ln>
        </p:spPr>
        <p:txBody>
          <a:bodyPr tIns="91439" bIns="91439"/>
          <a:lstStyle>
            <a:lvl1pPr lvl="0" algn="l" defTabSz="1828800">
              <a:defRPr sz="2200">
                <a:solidFill>
                  <a:srgbClr val="000000"/>
                </a:solidFill>
                <a:latin typeface="Aktiv Grotesk Light"/>
                <a:ea typeface="Aktiv Grotesk Light"/>
              </a:defRPr>
            </a:lvl1pPr>
          </a:lstStyle>
          <a:p>
            <a:pPr/>
            <a:r>
              <a:rPr/>
              <a:t>Public</a:t>
            </a:r>
            <a:endParaRPr/>
          </a:p>
        </p:txBody>
      </p:sp>
      <p:sp>
        <p:nvSpPr>
          <p:cNvPr id="175" name="矩形 17"/>
          <p:cNvSpPr txBox="true"/>
          <p:nvPr/>
        </p:nvSpPr>
        <p:spPr>
          <a:xfrm>
            <a:off x="18116915" y="2510606"/>
            <a:ext cx="4159408" cy="988777"/>
          </a:xfrm>
          <a:prstGeom prst="rect"/>
          <a:ln w="12700">
            <a:miter lim="800000"/>
          </a:ln>
        </p:spPr>
        <p:txBody>
          <a:bodyPr tIns="91439" bIns="91439"/>
          <a:lstStyle>
            <a:lvl1pPr lvl="0" algn="l" defTabSz="1828800">
              <a:defRPr sz="2200">
                <a:solidFill>
                  <a:srgbClr val="000000"/>
                </a:solidFill>
                <a:latin typeface="Aktiv Grotesk Light"/>
                <a:ea typeface="Aktiv Grotesk Light"/>
              </a:defRPr>
            </a:lvl1pPr>
          </a:lstStyle>
          <a:p>
            <a:pPr/>
            <a:r>
              <a:rPr/>
              <a:t>Enter Code</a:t>
            </a:r>
            <a:endParaRPr/>
          </a:p>
        </p:txBody>
      </p:sp>
      <p:sp>
        <p:nvSpPr>
          <p:cNvPr id="176" name="Line"/>
          <p:cNvSpPr/>
          <p:nvPr/>
        </p:nvSpPr>
        <p:spPr>
          <a:xfrm>
            <a:off x="15728427" y="9756999"/>
            <a:ext cx="647960" cy="1"/>
          </a:xfrm>
          <a:prstGeom prst="line"/>
          <a:ln w="25400">
            <a:solidFill>
              <a:srgbClr val="63C676"/>
            </a:solidFill>
            <a:miter lim="800000"/>
          </a:ln>
        </p:spPr>
        <p:txBody>
          <a:bodyPr lIns="50800" tIns="50800" rIns="50800" bIns="50800" anchor="ctr"/>
          <a:p>
            <a:pPr/>
            <a:endParaRPr/>
          </a:p>
        </p:txBody>
      </p:sp>
      <p:sp>
        <p:nvSpPr>
          <p:cNvPr id="177" name="Line"/>
          <p:cNvSpPr/>
          <p:nvPr/>
        </p:nvSpPr>
        <p:spPr>
          <a:xfrm>
            <a:off x="16363686" y="6895286"/>
            <a:ext cx="1" cy="2881136"/>
          </a:xfrm>
          <a:prstGeom prst="line"/>
          <a:ln w="25400">
            <a:solidFill>
              <a:srgbClr val="63C676"/>
            </a:solidFill>
            <a:miter lim="800000"/>
          </a:ln>
        </p:spPr>
        <p:txBody>
          <a:bodyPr lIns="50800" tIns="50800" rIns="50800" bIns="50800" anchor="ctr"/>
          <a:p>
            <a:pPr/>
            <a:endParaRPr/>
          </a:p>
        </p:txBody>
      </p:sp>
      <p:sp>
        <p:nvSpPr>
          <p:cNvPr id="178" name="Line"/>
          <p:cNvSpPr/>
          <p:nvPr/>
        </p:nvSpPr>
        <p:spPr>
          <a:xfrm>
            <a:off x="16365678" y="5180929"/>
            <a:ext cx="339440" cy="1"/>
          </a:xfrm>
          <a:prstGeom prst="line"/>
          <a:ln w="25400">
            <a:solidFill>
              <a:srgbClr val="63C676"/>
            </a:solidFill>
            <a:miter lim="800000"/>
            <a:tailEnd type="triangle"/>
          </a:ln>
        </p:spPr>
        <p:txBody>
          <a:bodyPr lIns="50800" tIns="50800" rIns="50800" bIns="50800" anchor="ctr"/>
          <a:p>
            <a:pPr/>
            <a:endParaRPr/>
          </a:p>
        </p:txBody>
      </p:sp>
      <p:sp>
        <p:nvSpPr>
          <p:cNvPr id="179" name="Slide Number"/>
          <p:cNvSpPr txBox="true"/>
          <p:nvPr/>
        </p:nvSpPr>
        <p:spPr>
          <a:xfrm>
            <a:off x="23420592" y="737055"/>
            <a:ext cx="227077" cy="342901"/>
          </a:xfrm>
          <a:prstGeom prst="rect"/>
          <a:ln w="12700">
            <a:miter lim="800000"/>
          </a:ln>
        </p:spPr>
        <p:txBody>
          <a:bodyPr wrap="none" lIns="0" tIns="0" rIns="0" bIns="0" anchor="ctr">
            <a:spAutoFit/>
          </a:bodyPr>
          <a:lstStyle>
            <a:lvl1pPr marL="0" lvl="0" indent="0" algn="r" defTabSz="1828800">
              <a:lnSpc>
                <a:spcPct val="100000"/>
              </a:lnSpc>
              <a:spcBef>
                <a:spcPts val="0"/>
              </a:spcBef>
              <a:spcAft>
                <a:spcPts val="0"/>
              </a:spcAft>
              <a:buClrTx/>
              <a:buSzTx/>
              <a:buFontTx/>
              <a:buNone/>
              <a:tabLst/>
              <a:defRPr sz="1800" b="false" i="false" u="none" strike="noStrike" spc="20" baseline="0">
                <a:ln>
                  <a:noFill/>
                </a:ln>
                <a:solidFill>
                  <a:srgbClr val="888888"/>
                </a:solidFill>
                <a:effectLst/>
                <a:latin typeface="PP Eiko Thin"/>
                <a:ea typeface="PP Eiko Thin"/>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fld id="{57E5D3C2-B0D2-4DCF-9D7C-E87E02D76067}" type="slidenum">
              <a:rPr lang="en-CN"/>
              <a:t>2</a:t>
            </a:fld>
            <a:endParaRPr lang="en-CN"/>
          </a:p>
        </p:txBody>
      </p:sp>
      <p:sp>
        <p:nvSpPr>
          <p:cNvPr id="180" name="CNY 2024 DRAGON LOOK |  Recap"/>
          <p:cNvSpPr txBox="true"/>
          <p:nvPr/>
        </p:nvSpPr>
        <p:spPr>
          <a:xfrm>
            <a:off x="736331" y="495173"/>
            <a:ext cx="10693677" cy="971041"/>
          </a:xfrm>
          <a:prstGeom prst="rect"/>
          <a:ln w="12700">
            <a:miter lim="800000"/>
          </a:ln>
        </p:spPr>
        <p:txBody>
          <a:bodyPr lIns="50800" tIns="50800" rIns="50800" bIns="50800" anchor="ctr"/>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sp>
        <p:nvSpPr>
          <p:cNvPr id="181" name="Marketing &amp; Communication Department"/>
          <p:cNvSpPr txBox="true"/>
          <p:nvPr/>
        </p:nvSpPr>
        <p:spPr>
          <a:xfrm>
            <a:off x="12192000" y="777488"/>
            <a:ext cx="10693677" cy="381001"/>
          </a:xfrm>
          <a:prstGeom prst="rect"/>
          <a:ln w="12700">
            <a:miter lim="800000"/>
          </a:ln>
        </p:spPr>
        <p:txBody>
          <a:bodyPr lIns="50800" tIns="50800" rIns="50800" bIns="50800" anchor="ctr">
            <a:noAutofit/>
          </a:bodyPr>
          <a:lstStyle>
            <a:lvl1pPr marL="0" lvl="0" indent="0" algn="r" defTabSz="546100">
              <a:lnSpc>
                <a:spcPct val="60000"/>
              </a:lnSpc>
              <a:spcBef>
                <a:spcPts val="0"/>
              </a:spcBef>
              <a:spcAft>
                <a:spcPts val="0"/>
              </a:spcAft>
              <a:buClrTx/>
              <a:buSzTx/>
              <a:buFontTx/>
              <a:buNone/>
              <a:tabLst/>
              <a:defRPr sz="1500" b="false" i="false" u="none" strike="noStrike" spc="0" baseline="0">
                <a:solidFill>
                  <a:srgbClr val="6C6C6C"/>
                </a:solidFill>
                <a:latin typeface="Aktiv Grotesk Light"/>
                <a:ea typeface="Aktiv Grotesk Light"/>
              </a:defRPr>
            </a:lvl1pPr>
            <a:lvl2pPr marL="1219200" lvl="1"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2pPr>
            <a:lvl3pPr marL="1828800" lvl="2"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3pPr>
            <a:lvl4pPr marL="2438400" lvl="3"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4pPr>
            <a:lvl5pPr marL="3048000" lvl="4"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5pPr>
            <a:lvl6pPr marL="3657600" lvl="5"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6pPr>
            <a:lvl7pPr marL="4267200" lvl="6"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7pPr>
            <a:lvl8pPr marL="4876800" lvl="7"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8pPr>
            <a:lvl9pPr marL="5486400" lvl="8"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9pPr>
          </a:lstStyle>
          <a:p>
            <a:pPr/>
            <a:r>
              <a:rPr lang="en-US"/>
              <a:t>Marketing &amp; Communication Department</a:t>
            </a:r>
            <a:endParaRPr lang="en-US"/>
          </a:p>
        </p:txBody>
      </p:sp>
      <p:sp>
        <p:nvSpPr>
          <p:cNvPr id="182" name="矩形 17"/>
          <p:cNvSpPr txBox="true"/>
          <p:nvPr/>
        </p:nvSpPr>
        <p:spPr>
          <a:xfrm rot="16200000">
            <a:off x="-1228994" y="4000217"/>
            <a:ext cx="3527330" cy="766692"/>
          </a:xfrm>
          <a:prstGeom prst="rect"/>
          <a:solidFill>
            <a:schemeClr val="accent4"/>
          </a:solidFill>
          <a:ln w="25400">
            <a:solidFill>
              <a:schemeClr val="dk1"/>
            </a:solidFill>
            <a:prstDash val="solid"/>
          </a:ln>
        </p:spPr>
        <p:txBody>
          <a:bodyPr tIns="91439" bIns="91439" anchor="ctr"/>
          <a:lstStyle>
            <a:lvl1pPr lvl="0" defTabSz="1828800">
              <a:defRPr sz="2200">
                <a:solidFill>
                  <a:srgbClr val="000000"/>
                </a:solidFill>
                <a:latin typeface="Aktiv Grotesk Light"/>
                <a:ea typeface="Aktiv Grotesk Light"/>
              </a:defRPr>
            </a:lvl1pPr>
          </a:lstStyle>
          <a:p>
            <a:pPr/>
            <a:r>
              <a:rPr lang="en-US">
                <a:solidFill>
                  <a:schemeClr val="dk1"/>
                </a:solidFill>
              </a:rPr>
              <a:t>PAID TRAFFIC</a:t>
            </a:r>
            <a:endParaRPr>
              <a:solidFill>
                <a:schemeClr val="dk1"/>
              </a:solidFill>
            </a:endParaRPr>
          </a:p>
        </p:txBody>
      </p:sp>
      <p:sp>
        <p:nvSpPr>
          <p:cNvPr id="183" name="矩形 17"/>
          <p:cNvSpPr txBox="true"/>
          <p:nvPr/>
        </p:nvSpPr>
        <p:spPr>
          <a:xfrm rot="16200000">
            <a:off x="-2168254" y="9191694"/>
            <a:ext cx="5404123" cy="766692"/>
          </a:xfrm>
          <a:prstGeom prst="rect"/>
          <a:solidFill>
            <a:schemeClr val="accent4"/>
          </a:solidFill>
          <a:ln w="25400">
            <a:solidFill>
              <a:schemeClr val="dk1"/>
            </a:solidFill>
            <a:prstDash val="solid"/>
          </a:ln>
        </p:spPr>
        <p:txBody>
          <a:bodyPr tIns="91439" bIns="91439" anchor="ctr"/>
          <a:lstStyle>
            <a:lvl1pPr lvl="0" defTabSz="1828800">
              <a:defRPr sz="2200">
                <a:solidFill>
                  <a:srgbClr val="000000"/>
                </a:solidFill>
                <a:latin typeface="Aktiv Grotesk Light"/>
                <a:ea typeface="Aktiv Grotesk Light"/>
              </a:defRPr>
            </a:lvl1pPr>
          </a:lstStyle>
          <a:p>
            <a:pPr/>
            <a:r>
              <a:rPr lang="en-US">
                <a:solidFill>
                  <a:schemeClr val="dk1"/>
                </a:solidFill>
              </a:rPr>
              <a:t>ORGANIC TRAFFIC</a:t>
            </a:r>
            <a:endParaRPr>
              <a:solidFill>
                <a:schemeClr val="dk1"/>
              </a:solidFill>
            </a:endParaRPr>
          </a:p>
        </p:txBody>
      </p:sp>
      <p:sp>
        <p:nvSpPr>
          <p:cNvPr id="184" name="矩形 17"/>
          <p:cNvSpPr txBox="true"/>
          <p:nvPr/>
        </p:nvSpPr>
        <p:spPr>
          <a:xfrm rot="16200000">
            <a:off x="14446943" y="4084382"/>
            <a:ext cx="3527330" cy="766692"/>
          </a:xfrm>
          <a:prstGeom prst="rect"/>
          <a:solidFill>
            <a:schemeClr val="accent4"/>
          </a:solidFill>
          <a:ln w="25400">
            <a:solidFill>
              <a:schemeClr val="dk1"/>
            </a:solidFill>
            <a:prstDash val="solid"/>
          </a:ln>
        </p:spPr>
        <p:txBody>
          <a:bodyPr tIns="91439" bIns="91439" anchor="ctr"/>
          <a:lstStyle>
            <a:lvl1pPr lvl="0" defTabSz="1828800">
              <a:defRPr sz="2200">
                <a:solidFill>
                  <a:srgbClr val="000000"/>
                </a:solidFill>
                <a:latin typeface="Aktiv Grotesk Light"/>
                <a:ea typeface="Aktiv Grotesk Light"/>
              </a:defRPr>
            </a:lvl1pPr>
          </a:lstStyle>
          <a:p>
            <a:pPr/>
            <a:r>
              <a:rPr lang="en-US">
                <a:solidFill>
                  <a:schemeClr val="dk1"/>
                </a:solidFill>
              </a:rPr>
              <a:t>PRIVATE  TRAFFIC</a:t>
            </a:r>
            <a:endParaRPr>
              <a:solidFill>
                <a:schemeClr val="dk1"/>
              </a:solidFill>
            </a:endParaRPr>
          </a:p>
        </p:txBody>
      </p:sp>
      <p:sp>
        <p:nvSpPr>
          <p:cNvPr id="185" name="Rounded Rectangle"/>
          <p:cNvSpPr/>
          <p:nvPr/>
        </p:nvSpPr>
        <p:spPr>
          <a:xfrm>
            <a:off x="13039850" y="12525416"/>
            <a:ext cx="1497943" cy="742943"/>
          </a:xfrm>
          <a:prstGeom prst="roundRect">
            <a:avLst>
              <a:gd name="adj" fmla="val 18133"/>
            </a:avLst>
          </a:prstGeom>
          <a:solidFill>
            <a:srgbClr val="FFFFFF"/>
          </a:solidFill>
          <a:ln>
            <a:solidFill>
              <a:srgbClr val="D79ACE"/>
            </a:solidFill>
            <a:miter lim="800000"/>
          </a:ln>
          <a:effectLst>
            <a:outerShdw blurRad="127000" dist="50936" dir="2654192">
              <a:srgbClr val="5E5E5E">
                <a:alpha val="12436"/>
              </a:srgbClr>
            </a:outerShdw>
          </a:effectLst>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186" name="share the joy"/>
          <p:cNvSpPr txBox="true"/>
          <p:nvPr/>
        </p:nvSpPr>
        <p:spPr>
          <a:xfrm>
            <a:off x="13062919" y="12450167"/>
            <a:ext cx="1509809" cy="854323"/>
          </a:xfrm>
          <a:prstGeom prst="rect"/>
          <a:ln w="12700">
            <a:miter lim="800000"/>
          </a:ln>
        </p:spPr>
        <p:txBody>
          <a:bodyPr lIns="50800" tIns="50800" rIns="50800" bIns="50800" anchor="ctr"/>
          <a:lstStyle>
            <a:lvl1pPr lvl="0">
              <a:defRPr sz="1900">
                <a:solidFill>
                  <a:srgbClr val="D28FC8"/>
                </a:solidFill>
                <a:latin typeface="Versace Regular"/>
                <a:ea typeface="Versace Regular"/>
              </a:defRPr>
            </a:lvl1pPr>
          </a:lstStyle>
          <a:p>
            <a:pPr/>
            <a:r>
              <a:rPr lang="en-US"/>
              <a:t>CNY CAPSULE</a:t>
            </a:r>
            <a:endParaRPr/>
          </a:p>
        </p:txBody>
      </p:sp>
      <p:sp>
        <p:nvSpPr>
          <p:cNvPr id="187" name="Rounded Rectangle"/>
          <p:cNvSpPr/>
          <p:nvPr/>
        </p:nvSpPr>
        <p:spPr>
          <a:xfrm>
            <a:off x="13065745" y="8716115"/>
            <a:ext cx="1497943" cy="742943"/>
          </a:xfrm>
          <a:prstGeom prst="roundRect">
            <a:avLst>
              <a:gd name="adj" fmla="val 18133"/>
            </a:avLst>
          </a:prstGeom>
          <a:solidFill>
            <a:srgbClr val="FFFFFF"/>
          </a:solidFill>
          <a:ln>
            <a:solidFill>
              <a:srgbClr val="D79ACE"/>
            </a:solidFill>
            <a:miter lim="800000"/>
          </a:ln>
          <a:effectLst>
            <a:outerShdw blurRad="127000" dist="50936" dir="2654192">
              <a:srgbClr val="5E5E5E">
                <a:alpha val="12436"/>
              </a:srgbClr>
            </a:outerShdw>
          </a:effectLst>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188" name="share the joy"/>
          <p:cNvSpPr txBox="true"/>
          <p:nvPr/>
        </p:nvSpPr>
        <p:spPr>
          <a:xfrm>
            <a:off x="13088814" y="8640866"/>
            <a:ext cx="1509809" cy="854323"/>
          </a:xfrm>
          <a:prstGeom prst="rect"/>
          <a:ln w="12700">
            <a:miter lim="800000"/>
          </a:ln>
        </p:spPr>
        <p:txBody>
          <a:bodyPr lIns="50800" tIns="50800" rIns="50800" bIns="50800" anchor="ctr"/>
          <a:lstStyle>
            <a:lvl1pPr lvl="0">
              <a:defRPr sz="1900">
                <a:solidFill>
                  <a:srgbClr val="D28FC8"/>
                </a:solidFill>
                <a:latin typeface="Versace Regular"/>
                <a:ea typeface="Versace Regular"/>
              </a:defRPr>
            </a:lvl1pPr>
          </a:lstStyle>
          <a:p>
            <a:pPr/>
            <a:r>
              <a:rPr lang="en-US"/>
              <a:t>CNY CAPSULE</a:t>
            </a:r>
            <a:endParaRPr/>
          </a:p>
        </p:txBody>
      </p:sp>
      <p:grpSp>
        <p:nvGrpSpPr>
          <p:cNvPr id="189" name="组合 11"/>
          <p:cNvGrpSpPr/>
          <p:nvPr/>
        </p:nvGrpSpPr>
        <p:grpSpPr>
          <a:xfrm>
            <a:off x="13887742" y="8789698"/>
            <a:ext cx="2727754" cy="574216"/>
            <a:chOff x="5545935" y="5573012"/>
            <a:chExt cx="2727754" cy="574216"/>
          </a:xfrm>
        </p:grpSpPr>
        <p:sp>
          <p:nvSpPr>
            <p:cNvPr id="190" name="矩形 17"/>
            <p:cNvSpPr txBox="true"/>
            <p:nvPr/>
          </p:nvSpPr>
          <p:spPr>
            <a:xfrm>
              <a:off x="7577457" y="5573012"/>
              <a:ext cx="696232" cy="566773"/>
            </a:xfrm>
            <a:prstGeom prst="rect"/>
            <a:ln w="12700">
              <a:miter lim="800000"/>
            </a:ln>
          </p:spPr>
          <p:txBody>
            <a:bodyPr tIns="91439" bIns="91439"/>
            <a:lstStyle>
              <a:lvl1pPr lvl="0" algn="l" defTabSz="1828800">
                <a:defRPr sz="2200">
                  <a:solidFill>
                    <a:srgbClr val="000000"/>
                  </a:solidFill>
                  <a:latin typeface="Aktiv Grotesk Light"/>
                  <a:ea typeface="Aktiv Grotesk Light"/>
                </a:defRPr>
              </a:lvl1pPr>
            </a:lstStyle>
            <a:p>
              <a:pPr/>
              <a:r>
                <a:rPr/>
                <a:t>EC</a:t>
              </a:r>
              <a:endParaRPr/>
            </a:p>
          </p:txBody>
        </p:sp>
        <p:pic>
          <p:nvPicPr>
            <p:cNvPr id="191" name="Image"/>
            <p:cNvPicPr>
              <a:picLocks noChangeAspect="true"/>
            </p:cNvPicPr>
            <p:nvPr/>
          </p:nvPicPr>
          <p:blipFill>
            <a:blip r:embed="rId1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6999492" y="5573012"/>
              <a:ext cx="589327" cy="574216"/>
            </a:xfrm>
            <a:prstGeom prst="rect"/>
            <a:ln w="12700">
              <a:miter lim="800000"/>
            </a:ln>
          </p:spPr>
        </p:pic>
        <p:sp>
          <p:nvSpPr>
            <p:cNvPr id="192" name="Line"/>
            <p:cNvSpPr/>
            <p:nvPr/>
          </p:nvSpPr>
          <p:spPr>
            <a:xfrm>
              <a:off x="6209221" y="5852677"/>
              <a:ext cx="790272" cy="1"/>
            </a:xfrm>
            <a:prstGeom prst="line"/>
            <a:ln w="25400">
              <a:solidFill>
                <a:srgbClr val="63C676"/>
              </a:solidFill>
              <a:miter lim="800000"/>
              <a:tailEnd type="triangle"/>
            </a:ln>
          </p:spPr>
          <p:txBody>
            <a:bodyPr lIns="50800" tIns="50800" rIns="50800" bIns="50800" anchor="ctr"/>
            <a:p>
              <a:pPr/>
              <a:endParaRPr/>
            </a:p>
          </p:txBody>
        </p:sp>
        <p:sp>
          <p:nvSpPr>
            <p:cNvPr id="193" name="CNY COLLECTION"/>
            <p:cNvSpPr txBox="true"/>
            <p:nvPr/>
          </p:nvSpPr>
          <p:spPr>
            <a:xfrm>
              <a:off x="5545935" y="5696248"/>
              <a:ext cx="102657" cy="241092"/>
            </a:xfrm>
            <a:prstGeom prst="rect"/>
            <a:ln w="12700">
              <a:miter lim="800000"/>
            </a:ln>
          </p:spPr>
          <p:txBody>
            <a:bodyPr wrap="none" lIns="50800" tIns="50800" rIns="50800" bIns="50800" anchor="ctr">
              <a:spAutoFit/>
            </a:bodyPr>
            <a:lstStyle>
              <a:lvl1pPr lvl="0">
                <a:defRPr sz="900">
                  <a:solidFill>
                    <a:srgbClr val="000000"/>
                  </a:solidFill>
                </a:defRPr>
              </a:lvl1pPr>
            </a:lstStyle>
            <a:p>
              <a:pPr/>
              <a:endParaRPr/>
            </a:p>
          </p:txBody>
        </p:sp>
      </p:grpSp>
      <p:sp>
        <p:nvSpPr>
          <p:cNvPr id="194" name="Rounded Rectangle"/>
          <p:cNvSpPr/>
          <p:nvPr/>
        </p:nvSpPr>
        <p:spPr>
          <a:xfrm>
            <a:off x="5026550" y="5385736"/>
            <a:ext cx="1497943" cy="742943"/>
          </a:xfrm>
          <a:prstGeom prst="roundRect">
            <a:avLst>
              <a:gd name="adj" fmla="val 18133"/>
            </a:avLst>
          </a:prstGeom>
          <a:solidFill>
            <a:srgbClr val="FFFFFF"/>
          </a:solidFill>
          <a:ln>
            <a:solidFill>
              <a:srgbClr val="D79ACE"/>
            </a:solidFill>
            <a:miter lim="800000"/>
          </a:ln>
          <a:effectLst>
            <a:outerShdw blurRad="127000" dist="50936" dir="2654192">
              <a:srgbClr val="5E5E5E">
                <a:alpha val="12436"/>
              </a:srgbClr>
            </a:outerShdw>
          </a:effectLst>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195" name="share the joy"/>
          <p:cNvSpPr txBox="true"/>
          <p:nvPr/>
        </p:nvSpPr>
        <p:spPr>
          <a:xfrm>
            <a:off x="5049619" y="5310487"/>
            <a:ext cx="1509809" cy="854323"/>
          </a:xfrm>
          <a:prstGeom prst="rect"/>
          <a:ln w="12700">
            <a:miter lim="800000"/>
          </a:ln>
        </p:spPr>
        <p:txBody>
          <a:bodyPr lIns="50800" tIns="50800" rIns="50800" bIns="50800" anchor="ctr"/>
          <a:lstStyle>
            <a:lvl1pPr lvl="0">
              <a:defRPr sz="1900">
                <a:solidFill>
                  <a:srgbClr val="D28FC8"/>
                </a:solidFill>
                <a:latin typeface="Versace Regular"/>
                <a:ea typeface="Versace Regular"/>
              </a:defRPr>
            </a:lvl1pPr>
          </a:lstStyle>
          <a:p>
            <a:pPr/>
            <a:r>
              <a:rPr lang="en-US"/>
              <a:t>CNY CAPSULE</a:t>
            </a:r>
            <a:endParaRPr/>
          </a:p>
        </p:txBody>
      </p:sp>
      <p:sp>
        <p:nvSpPr>
          <p:cNvPr id="196" name="Rounded Rectangle"/>
          <p:cNvSpPr/>
          <p:nvPr/>
        </p:nvSpPr>
        <p:spPr>
          <a:xfrm>
            <a:off x="5061485" y="2907522"/>
            <a:ext cx="1497943" cy="742943"/>
          </a:xfrm>
          <a:prstGeom prst="roundRect">
            <a:avLst>
              <a:gd name="adj" fmla="val 18133"/>
            </a:avLst>
          </a:prstGeom>
          <a:solidFill>
            <a:srgbClr val="FFFFFF"/>
          </a:solidFill>
          <a:ln>
            <a:solidFill>
              <a:srgbClr val="D79ACE"/>
            </a:solidFill>
            <a:miter lim="800000"/>
          </a:ln>
          <a:effectLst>
            <a:outerShdw blurRad="127000" dist="50936" dir="2654192">
              <a:srgbClr val="5E5E5E">
                <a:alpha val="12436"/>
              </a:srgbClr>
            </a:outerShdw>
          </a:effectLst>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197" name="Rounded Rectangle"/>
          <p:cNvSpPr/>
          <p:nvPr/>
        </p:nvSpPr>
        <p:spPr>
          <a:xfrm>
            <a:off x="5080204" y="4158385"/>
            <a:ext cx="1497943" cy="742943"/>
          </a:xfrm>
          <a:prstGeom prst="roundRect">
            <a:avLst>
              <a:gd name="adj" fmla="val 18133"/>
            </a:avLst>
          </a:prstGeom>
          <a:solidFill>
            <a:srgbClr val="FFFFFF"/>
          </a:solidFill>
          <a:ln>
            <a:solidFill>
              <a:srgbClr val="D79ACE"/>
            </a:solidFill>
            <a:miter lim="800000"/>
          </a:ln>
          <a:effectLst>
            <a:outerShdw blurRad="127000" dist="50936" dir="2654192">
              <a:srgbClr val="5E5E5E">
                <a:alpha val="12436"/>
              </a:srgbClr>
            </a:outerShdw>
          </a:effectLst>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198" name="share the joy"/>
          <p:cNvSpPr txBox="true"/>
          <p:nvPr/>
        </p:nvSpPr>
        <p:spPr>
          <a:xfrm>
            <a:off x="5035163" y="4102697"/>
            <a:ext cx="1509809" cy="854323"/>
          </a:xfrm>
          <a:prstGeom prst="rect"/>
          <a:ln w="12700">
            <a:miter lim="800000"/>
          </a:ln>
        </p:spPr>
        <p:txBody>
          <a:bodyPr lIns="50800" tIns="50800" rIns="50800" bIns="50800" anchor="ctr"/>
          <a:lstStyle>
            <a:lvl1pPr lvl="0">
              <a:defRPr sz="1900">
                <a:solidFill>
                  <a:srgbClr val="D28FC8"/>
                </a:solidFill>
                <a:latin typeface="Versace Regular"/>
                <a:ea typeface="Versace Regular"/>
              </a:defRPr>
            </a:lvl1pPr>
          </a:lstStyle>
          <a:p>
            <a:pPr/>
            <a:r>
              <a:rPr lang="en-US"/>
              <a:t>RED POCKET</a:t>
            </a:r>
            <a:endParaRPr/>
          </a:p>
        </p:txBody>
      </p:sp>
      <p:sp>
        <p:nvSpPr>
          <p:cNvPr id="199" name="share the joy"/>
          <p:cNvSpPr txBox="true"/>
          <p:nvPr/>
        </p:nvSpPr>
        <p:spPr>
          <a:xfrm>
            <a:off x="5035163" y="2879637"/>
            <a:ext cx="1509809" cy="854323"/>
          </a:xfrm>
          <a:prstGeom prst="rect"/>
          <a:ln w="12700">
            <a:miter lim="800000"/>
          </a:ln>
        </p:spPr>
        <p:txBody>
          <a:bodyPr lIns="50800" tIns="50800" rIns="50800" bIns="50800" anchor="ctr"/>
          <a:lstStyle>
            <a:lvl1pPr lvl="0">
              <a:defRPr sz="1900">
                <a:solidFill>
                  <a:srgbClr val="D28FC8"/>
                </a:solidFill>
                <a:latin typeface="Versace Regular"/>
                <a:ea typeface="Versace Regular"/>
              </a:defRPr>
            </a:lvl1pPr>
          </a:lstStyle>
          <a:p>
            <a:pPr/>
            <a:r>
              <a:rPr lang="en-US"/>
              <a:t>DRAGON BLINK</a:t>
            </a:r>
            <a:endParaRPr/>
          </a:p>
        </p:txBody>
      </p:sp>
    </p:spTree>
  </p:cSld>
  <p:clrMapOvr>
    <a:masterClrMapping/>
  </p:clrMapOvr>
</p:sld>
</file>

<file path=ppt/slides/slide3.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200" name=""/>
        <p:cNvGrpSpPr/>
        <p:nvPr/>
      </p:nvGrpSpPr>
      <p:grpSpPr>
        <a:xfrm>
          <a:off x="0" y="0"/>
          <a:ext cx="0" cy="0"/>
          <a:chOff x="0" y="0"/>
          <a:chExt cx="0" cy="0"/>
        </a:xfrm>
      </p:grpSpPr>
      <p:pic>
        <p:nvPicPr>
          <p:cNvPr id="201"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202" name="Strictly confidential | do not share"/>
          <p:cNvSpPr txBox="true">
            <a:spLocks noGrp="true"/>
          </p:cNvSpPr>
          <p:nvPr>
            <p:ph type="body" idx="27"/>
          </p:nvPr>
        </p:nvSpPr>
        <p:spPr>
          <a:xfrm>
            <a:off x="12953992" y="13255959"/>
            <a:ext cx="10693677" cy="381000"/>
          </a:xfrm>
          <a:prstGeom prst="rect"/>
        </p:spPr>
        <p:txBody>
          <a:bodyPr/>
          <a:p>
            <a:pPr/>
            <a:r>
              <a:rPr/>
              <a:t>Strictly confidential | do not share</a:t>
            </a:r>
            <a:endParaRPr/>
          </a:p>
        </p:txBody>
      </p:sp>
      <p:sp>
        <p:nvSpPr>
          <p:cNvPr id="203" name="ROUTE 2 - KV"/>
          <p:cNvSpPr txBox="true"/>
          <p:nvPr/>
        </p:nvSpPr>
        <p:spPr>
          <a:xfrm>
            <a:off x="711199" y="1314980"/>
            <a:ext cx="9404351" cy="902811"/>
          </a:xfrm>
          <a:prstGeom prst="rect"/>
          <a:ln w="12700">
            <a:miter lim="800000"/>
          </a:ln>
        </p:spPr>
        <p:txBody>
          <a:bodyPr wrap="square"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lang="en-US"/>
              <a:t>Proposed </a:t>
            </a:r>
            <a:r>
              <a:rPr lang="en-US"/>
              <a:t>still </a:t>
            </a:r>
            <a:r>
              <a:rPr/>
              <a:t>KV</a:t>
            </a:r>
            <a:r>
              <a:rPr lang="en-US"/>
              <a:t> - 1</a:t>
            </a:r>
            <a:endParaRPr/>
          </a:p>
        </p:txBody>
      </p:sp>
      <p:sp>
        <p:nvSpPr>
          <p:cNvPr id="204" name="Slide Number"/>
          <p:cNvSpPr txBox="true">
            <a:spLocks noGrp="true"/>
          </p:cNvSpPr>
          <p:nvPr>
            <p:ph type="sldNum" idx="2"/>
          </p:nvPr>
        </p:nvSpPr>
        <p:spPr>
          <a:xfrm>
            <a:off x="23420592" y="785181"/>
            <a:ext cx="227077" cy="342901"/>
          </a:xfrm>
          <a:prstGeom prst="rect"/>
        </p:spPr>
        <p:txBody>
          <a:bodyPr/>
          <a:p>
            <a:pPr/>
            <a:fld id="{9207FDA6-4191-4BD5-BAAB-C31C4D51AFE5}" type="slidenum">
              <a:rPr/>
              <a:t>3</a:t>
            </a:fld>
            <a:endParaRPr/>
          </a:p>
        </p:txBody>
      </p:sp>
      <p:sp>
        <p:nvSpPr>
          <p:cNvPr id="205" name="Marketing &amp; Communication Department"/>
          <p:cNvSpPr txBox="true"/>
          <p:nvPr/>
        </p:nvSpPr>
        <p:spPr>
          <a:xfrm>
            <a:off x="12192000" y="777488"/>
            <a:ext cx="10693677" cy="381001"/>
          </a:xfrm>
          <a:prstGeom prst="rect"/>
          <a:ln w="12700">
            <a:miter lim="800000"/>
          </a:ln>
        </p:spPr>
        <p:txBody>
          <a:bodyPr lIns="50800" tIns="50800" rIns="50800" bIns="50800" anchor="ctr">
            <a:noAutofit/>
          </a:bodyPr>
          <a:lstStyle>
            <a:lvl1pPr marL="0" lvl="0" indent="0" algn="r" defTabSz="546100">
              <a:lnSpc>
                <a:spcPct val="60000"/>
              </a:lnSpc>
              <a:spcBef>
                <a:spcPts val="0"/>
              </a:spcBef>
              <a:spcAft>
                <a:spcPts val="0"/>
              </a:spcAft>
              <a:buClrTx/>
              <a:buSzTx/>
              <a:buFontTx/>
              <a:buNone/>
              <a:tabLst/>
              <a:defRPr sz="1500" b="false" i="false" u="none" strike="noStrike" spc="0" baseline="0">
                <a:solidFill>
                  <a:srgbClr val="6C6C6C"/>
                </a:solidFill>
                <a:latin typeface="Aktiv Grotesk Light"/>
                <a:ea typeface="Aktiv Grotesk Light"/>
              </a:defRPr>
            </a:lvl1pPr>
            <a:lvl2pPr marL="1219200" lvl="1"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2pPr>
            <a:lvl3pPr marL="1828800" lvl="2"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3pPr>
            <a:lvl4pPr marL="2438400" lvl="3"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4pPr>
            <a:lvl5pPr marL="3048000" lvl="4"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5pPr>
            <a:lvl6pPr marL="3657600" lvl="5"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6pPr>
            <a:lvl7pPr marL="4267200" lvl="6"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7pPr>
            <a:lvl8pPr marL="4876800" lvl="7"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8pPr>
            <a:lvl9pPr marL="5486400" lvl="8"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9pPr>
          </a:lstStyle>
          <a:p>
            <a:pPr/>
            <a:r>
              <a:rPr lang="en-US"/>
              <a:t>Marketing &amp; Communication Department</a:t>
            </a:r>
            <a:endParaRPr lang="en-US"/>
          </a:p>
        </p:txBody>
      </p:sp>
      <p:sp>
        <p:nvSpPr>
          <p:cNvPr id="206" name="CNY 2024 DRAGON LOOK |  Recap"/>
          <p:cNvSpPr txBox="true"/>
          <p:nvPr/>
        </p:nvSpPr>
        <p:spPr>
          <a:xfrm>
            <a:off x="657929" y="340688"/>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pic>
        <p:nvPicPr>
          <p:cNvPr id="207" name="图片 10"/>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3151198" y="2453781"/>
            <a:ext cx="18639523" cy="10484732"/>
          </a:xfrm>
          <a:prstGeom prst="rect"/>
        </p:spPr>
      </p:pic>
    </p:spTree>
  </p:cSld>
  <p:clrMapOvr>
    <a:masterClrMapping/>
  </p:clrMapOvr>
</p:sld>
</file>

<file path=ppt/slides/slide4.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208" name=""/>
        <p:cNvGrpSpPr/>
        <p:nvPr/>
      </p:nvGrpSpPr>
      <p:grpSpPr>
        <a:xfrm>
          <a:off x="0" y="0"/>
          <a:ext cx="0" cy="0"/>
          <a:chOff x="0" y="0"/>
          <a:chExt cx="0" cy="0"/>
        </a:xfrm>
      </p:grpSpPr>
      <p:pic>
        <p:nvPicPr>
          <p:cNvPr id="209" name="Picture 2"/>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9073559" y="705620"/>
            <a:ext cx="7133588" cy="12669692"/>
          </a:xfrm>
          <a:prstGeom prst="rect"/>
        </p:spPr>
      </p:pic>
      <p:sp>
        <p:nvSpPr>
          <p:cNvPr id="210" name="ROUTE 2 - KV"/>
          <p:cNvSpPr txBox="true"/>
          <p:nvPr/>
        </p:nvSpPr>
        <p:spPr>
          <a:xfrm>
            <a:off x="711199" y="1314980"/>
            <a:ext cx="9404351" cy="1895391"/>
          </a:xfrm>
          <a:prstGeom prst="rect"/>
          <a:ln w="12700">
            <a:miter lim="800000"/>
          </a:ln>
        </p:spPr>
        <p:txBody>
          <a:bodyPr wrap="square"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lang="en-US"/>
              <a:t>Proposed </a:t>
            </a:r>
            <a:r>
              <a:rPr lang="en-US"/>
              <a:t>still </a:t>
            </a:r>
            <a:r>
              <a:rPr/>
              <a:t>KV</a:t>
            </a:r>
            <a:r>
              <a:rPr lang="en-US"/>
              <a:t> – 1</a:t>
            </a:r>
            <a:endParaRPr/>
          </a:p>
          <a:p>
            <a:pPr/>
            <a:r>
              <a:rPr lang="en-US"/>
              <a:t>vertical</a:t>
            </a:r>
            <a:endParaRPr/>
          </a:p>
        </p:txBody>
      </p:sp>
      <p:sp>
        <p:nvSpPr>
          <p:cNvPr id="211" name="CNY 2024 DRAGON LOOK |  Recap"/>
          <p:cNvSpPr txBox="true"/>
          <p:nvPr/>
        </p:nvSpPr>
        <p:spPr>
          <a:xfrm>
            <a:off x="657929" y="340688"/>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pic>
        <p:nvPicPr>
          <p:cNvPr id="212" name="图片 2"/>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6599369" y="705620"/>
            <a:ext cx="7126702" cy="12669692"/>
          </a:xfrm>
          <a:prstGeom prst="rect"/>
        </p:spPr>
      </p:pic>
    </p:spTree>
  </p:cSld>
  <p:clrMapOvr>
    <a:masterClrMapping/>
  </p:clrMapOvr>
</p:sld>
</file>

<file path=ppt/slides/slide5.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213" name=""/>
        <p:cNvGrpSpPr/>
        <p:nvPr/>
      </p:nvGrpSpPr>
      <p:grpSpPr>
        <a:xfrm>
          <a:off x="0" y="0"/>
          <a:ext cx="0" cy="0"/>
          <a:chOff x="0" y="0"/>
          <a:chExt cx="0" cy="0"/>
        </a:xfrm>
      </p:grpSpPr>
      <p:pic>
        <p:nvPicPr>
          <p:cNvPr id="214"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215" name="Strictly confidential | do not share"/>
          <p:cNvSpPr txBox="true">
            <a:spLocks noGrp="true"/>
          </p:cNvSpPr>
          <p:nvPr>
            <p:ph type="body" idx="27"/>
          </p:nvPr>
        </p:nvSpPr>
        <p:spPr>
          <a:xfrm>
            <a:off x="12953992" y="13255959"/>
            <a:ext cx="10693677" cy="381000"/>
          </a:xfrm>
          <a:prstGeom prst="rect"/>
        </p:spPr>
        <p:txBody>
          <a:bodyPr/>
          <a:p>
            <a:pPr/>
            <a:r>
              <a:rPr/>
              <a:t>Strictly confidential | do not share</a:t>
            </a:r>
            <a:endParaRPr/>
          </a:p>
        </p:txBody>
      </p:sp>
      <p:sp>
        <p:nvSpPr>
          <p:cNvPr id="216" name="ROUTE 2 - KV"/>
          <p:cNvSpPr txBox="true"/>
          <p:nvPr/>
        </p:nvSpPr>
        <p:spPr>
          <a:xfrm>
            <a:off x="711199" y="1314980"/>
            <a:ext cx="9404351" cy="902811"/>
          </a:xfrm>
          <a:prstGeom prst="rect"/>
          <a:ln w="12700">
            <a:miter lim="800000"/>
          </a:ln>
        </p:spPr>
        <p:txBody>
          <a:bodyPr wrap="square"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lang="en-US"/>
              <a:t>Proposed </a:t>
            </a:r>
            <a:r>
              <a:rPr lang="en-US"/>
              <a:t>still </a:t>
            </a:r>
            <a:r>
              <a:rPr/>
              <a:t>KV</a:t>
            </a:r>
            <a:r>
              <a:rPr lang="en-US"/>
              <a:t> - 2</a:t>
            </a:r>
            <a:endParaRPr/>
          </a:p>
        </p:txBody>
      </p:sp>
      <p:sp>
        <p:nvSpPr>
          <p:cNvPr id="217" name="Slide Number"/>
          <p:cNvSpPr txBox="true">
            <a:spLocks noGrp="true"/>
          </p:cNvSpPr>
          <p:nvPr>
            <p:ph type="sldNum" idx="2"/>
          </p:nvPr>
        </p:nvSpPr>
        <p:spPr>
          <a:xfrm>
            <a:off x="23420592" y="785181"/>
            <a:ext cx="227077" cy="342901"/>
          </a:xfrm>
          <a:prstGeom prst="rect"/>
        </p:spPr>
        <p:txBody>
          <a:bodyPr/>
          <a:p>
            <a:pPr/>
            <a:fld id="{366A4A1A-F16C-487B-B807-30491F6A344D}" type="slidenum">
              <a:rPr/>
              <a:t>5</a:t>
            </a:fld>
            <a:endParaRPr/>
          </a:p>
        </p:txBody>
      </p:sp>
      <p:sp>
        <p:nvSpPr>
          <p:cNvPr id="218" name="Marketing &amp; Communication Department"/>
          <p:cNvSpPr txBox="true"/>
          <p:nvPr/>
        </p:nvSpPr>
        <p:spPr>
          <a:xfrm>
            <a:off x="12192000" y="777488"/>
            <a:ext cx="10693677" cy="381001"/>
          </a:xfrm>
          <a:prstGeom prst="rect"/>
          <a:ln w="12700">
            <a:miter lim="800000"/>
          </a:ln>
        </p:spPr>
        <p:txBody>
          <a:bodyPr lIns="50800" tIns="50800" rIns="50800" bIns="50800" anchor="ctr">
            <a:noAutofit/>
          </a:bodyPr>
          <a:lstStyle>
            <a:lvl1pPr marL="0" lvl="0" indent="0" algn="r" defTabSz="546100">
              <a:lnSpc>
                <a:spcPct val="60000"/>
              </a:lnSpc>
              <a:spcBef>
                <a:spcPts val="0"/>
              </a:spcBef>
              <a:spcAft>
                <a:spcPts val="0"/>
              </a:spcAft>
              <a:buClrTx/>
              <a:buSzTx/>
              <a:buFontTx/>
              <a:buNone/>
              <a:tabLst/>
              <a:defRPr sz="1500" b="false" i="false" u="none" strike="noStrike" spc="0" baseline="0">
                <a:solidFill>
                  <a:srgbClr val="6C6C6C"/>
                </a:solidFill>
                <a:latin typeface="Aktiv Grotesk Light"/>
                <a:ea typeface="Aktiv Grotesk Light"/>
              </a:defRPr>
            </a:lvl1pPr>
            <a:lvl2pPr marL="1219200" lvl="1"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2pPr>
            <a:lvl3pPr marL="1828800" lvl="2"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3pPr>
            <a:lvl4pPr marL="2438400" lvl="3"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4pPr>
            <a:lvl5pPr marL="3048000" lvl="4"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5pPr>
            <a:lvl6pPr marL="3657600" lvl="5"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6pPr>
            <a:lvl7pPr marL="4267200" lvl="6"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7pPr>
            <a:lvl8pPr marL="4876800" lvl="7"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8pPr>
            <a:lvl9pPr marL="5486400" lvl="8"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9pPr>
          </a:lstStyle>
          <a:p>
            <a:pPr/>
            <a:r>
              <a:rPr lang="en-US"/>
              <a:t>Marketing &amp; Communication Department</a:t>
            </a:r>
            <a:endParaRPr lang="en-US"/>
          </a:p>
        </p:txBody>
      </p:sp>
      <p:sp>
        <p:nvSpPr>
          <p:cNvPr id="219" name="CNY 2024 DRAGON LOOK |  Recap"/>
          <p:cNvSpPr txBox="true"/>
          <p:nvPr/>
        </p:nvSpPr>
        <p:spPr>
          <a:xfrm>
            <a:off x="657929" y="340688"/>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pic>
        <p:nvPicPr>
          <p:cNvPr id="220" name="图片 2"/>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3249295" y="2552248"/>
            <a:ext cx="17095879" cy="9616432"/>
          </a:xfrm>
          <a:prstGeom prst="rect"/>
        </p:spPr>
      </p:pic>
    </p:spTree>
  </p:cSld>
  <p:clrMapOvr>
    <a:masterClrMapping/>
  </p:clrMapOvr>
</p:sld>
</file>

<file path=ppt/slides/slide6.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221" name=""/>
        <p:cNvGrpSpPr/>
        <p:nvPr/>
      </p:nvGrpSpPr>
      <p:grpSpPr>
        <a:xfrm>
          <a:off x="0" y="0"/>
          <a:ext cx="0" cy="0"/>
          <a:chOff x="0" y="0"/>
          <a:chExt cx="0" cy="0"/>
        </a:xfrm>
      </p:grpSpPr>
      <p:pic>
        <p:nvPicPr>
          <p:cNvPr id="222"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223" name="Strictly confidential | do not share"/>
          <p:cNvSpPr txBox="true">
            <a:spLocks noGrp="true"/>
          </p:cNvSpPr>
          <p:nvPr>
            <p:ph type="body" idx="27"/>
          </p:nvPr>
        </p:nvSpPr>
        <p:spPr>
          <a:xfrm>
            <a:off x="12953992" y="13255959"/>
            <a:ext cx="10693677" cy="381000"/>
          </a:xfrm>
          <a:prstGeom prst="rect"/>
        </p:spPr>
        <p:txBody>
          <a:bodyPr/>
          <a:p>
            <a:pPr/>
            <a:r>
              <a:rPr/>
              <a:t>Strictly confidential | do not share</a:t>
            </a:r>
            <a:endParaRPr/>
          </a:p>
        </p:txBody>
      </p:sp>
      <p:sp>
        <p:nvSpPr>
          <p:cNvPr id="224" name="ROUTE 2 - KV"/>
          <p:cNvSpPr txBox="true"/>
          <p:nvPr/>
        </p:nvSpPr>
        <p:spPr>
          <a:xfrm>
            <a:off x="711199" y="1314980"/>
            <a:ext cx="9404351" cy="902811"/>
          </a:xfrm>
          <a:prstGeom prst="rect"/>
          <a:ln w="12700">
            <a:miter lim="800000"/>
          </a:ln>
        </p:spPr>
        <p:txBody>
          <a:bodyPr wrap="square"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lang="en-US"/>
              <a:t>Proposed </a:t>
            </a:r>
            <a:r>
              <a:rPr lang="en-US"/>
              <a:t>still </a:t>
            </a:r>
            <a:r>
              <a:rPr/>
              <a:t>KV</a:t>
            </a:r>
            <a:r>
              <a:rPr lang="en-US"/>
              <a:t> - 3</a:t>
            </a:r>
            <a:endParaRPr/>
          </a:p>
        </p:txBody>
      </p:sp>
      <p:sp>
        <p:nvSpPr>
          <p:cNvPr id="225" name="Slide Number"/>
          <p:cNvSpPr txBox="true">
            <a:spLocks noGrp="true"/>
          </p:cNvSpPr>
          <p:nvPr>
            <p:ph type="sldNum" idx="2"/>
          </p:nvPr>
        </p:nvSpPr>
        <p:spPr>
          <a:xfrm>
            <a:off x="23420592" y="785181"/>
            <a:ext cx="227077" cy="342901"/>
          </a:xfrm>
          <a:prstGeom prst="rect"/>
        </p:spPr>
        <p:txBody>
          <a:bodyPr/>
          <a:p>
            <a:pPr/>
            <a:fld id="{9001FEBE-1449-4E8D-8494-AAF8AEF4F51B}" type="slidenum">
              <a:rPr/>
              <a:t>6</a:t>
            </a:fld>
            <a:endParaRPr/>
          </a:p>
        </p:txBody>
      </p:sp>
      <p:sp>
        <p:nvSpPr>
          <p:cNvPr id="226" name="Marketing &amp; Communication Department"/>
          <p:cNvSpPr txBox="true"/>
          <p:nvPr/>
        </p:nvSpPr>
        <p:spPr>
          <a:xfrm>
            <a:off x="12192000" y="777488"/>
            <a:ext cx="10693677" cy="381001"/>
          </a:xfrm>
          <a:prstGeom prst="rect"/>
          <a:ln w="12700">
            <a:miter lim="800000"/>
          </a:ln>
        </p:spPr>
        <p:txBody>
          <a:bodyPr lIns="50800" tIns="50800" rIns="50800" bIns="50800" anchor="ctr">
            <a:noAutofit/>
          </a:bodyPr>
          <a:lstStyle>
            <a:lvl1pPr marL="0" lvl="0" indent="0" algn="r" defTabSz="546100">
              <a:lnSpc>
                <a:spcPct val="60000"/>
              </a:lnSpc>
              <a:spcBef>
                <a:spcPts val="0"/>
              </a:spcBef>
              <a:spcAft>
                <a:spcPts val="0"/>
              </a:spcAft>
              <a:buClrTx/>
              <a:buSzTx/>
              <a:buFontTx/>
              <a:buNone/>
              <a:tabLst/>
              <a:defRPr sz="1500" b="false" i="false" u="none" strike="noStrike" spc="0" baseline="0">
                <a:solidFill>
                  <a:srgbClr val="6C6C6C"/>
                </a:solidFill>
                <a:latin typeface="Aktiv Grotesk Light"/>
                <a:ea typeface="Aktiv Grotesk Light"/>
              </a:defRPr>
            </a:lvl1pPr>
            <a:lvl2pPr marL="1219200" lvl="1"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2pPr>
            <a:lvl3pPr marL="1828800" lvl="2"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3pPr>
            <a:lvl4pPr marL="2438400" lvl="3"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4pPr>
            <a:lvl5pPr marL="3048000" lvl="4"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5pPr>
            <a:lvl6pPr marL="3657600" lvl="5"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6pPr>
            <a:lvl7pPr marL="4267200" lvl="6"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7pPr>
            <a:lvl8pPr marL="4876800" lvl="7"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8pPr>
            <a:lvl9pPr marL="5486400" lvl="8"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9pPr>
          </a:lstStyle>
          <a:p>
            <a:pPr/>
            <a:r>
              <a:rPr lang="en-US"/>
              <a:t>Marketing &amp; Communication Department</a:t>
            </a:r>
            <a:endParaRPr lang="en-US"/>
          </a:p>
        </p:txBody>
      </p:sp>
      <p:sp>
        <p:nvSpPr>
          <p:cNvPr id="227" name="CNY 2024 DRAGON LOOK |  Recap"/>
          <p:cNvSpPr txBox="true"/>
          <p:nvPr/>
        </p:nvSpPr>
        <p:spPr>
          <a:xfrm>
            <a:off x="657929" y="340688"/>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pic>
        <p:nvPicPr>
          <p:cNvPr id="228" name="图片 6"/>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2627501" y="2371909"/>
            <a:ext cx="18785073" cy="10566603"/>
          </a:xfrm>
          <a:prstGeom prst="rect"/>
        </p:spPr>
      </p:pic>
    </p:spTree>
  </p:cSld>
  <p:clrMapOvr>
    <a:masterClrMapping/>
  </p:clrMapOvr>
</p:sld>
</file>

<file path=ppt/slides/slide7.xml><?xml version="1.0" encoding="utf-8"?>
<p:sld xmlns:a14="http://schemas.microsoft.com/office/drawing/2010/main" xmlns:p14="http://schemas.microsoft.com/office/powerpoint/2010/main" xmlns:ahyp="http://schemas.microsoft.com/office/drawing/2018/hyperlinkcolor" xmlns:a="http://schemas.openxmlformats.org/drawingml/2006/main" xmlns:p="http://schemas.openxmlformats.org/presentationml/2006/main" xmlns:r="http://schemas.openxmlformats.org/officeDocument/2006/relationships" xmlns:mc="http://schemas.openxmlformats.org/markup-compatibility/2006" mc:Ignorable="a14 p14 ahyp">
  <p:cSld>
    <p:spTree>
      <p:nvGrpSpPr>
        <p:cNvPr id="229" name=""/>
        <p:cNvGrpSpPr/>
        <p:nvPr/>
      </p:nvGrpSpPr>
      <p:grpSpPr>
        <a:xfrm>
          <a:off x="0" y="0"/>
          <a:ext cx="0" cy="0"/>
          <a:chOff x="0" y="0"/>
          <a:chExt cx="0" cy="0"/>
        </a:xfrm>
      </p:grpSpPr>
      <p:pic>
        <p:nvPicPr>
          <p:cNvPr id="230"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231" name="Strictly confidential | do not share"/>
          <p:cNvSpPr txBox="true">
            <a:spLocks noGrp="true"/>
          </p:cNvSpPr>
          <p:nvPr>
            <p:ph type="body" idx="27"/>
          </p:nvPr>
        </p:nvSpPr>
        <p:spPr>
          <a:prstGeom prst="rect"/>
        </p:spPr>
        <p:txBody>
          <a:bodyPr/>
          <a:p>
            <a:pPr/>
            <a:r>
              <a:rPr/>
              <a:t>Strictly confidential | do not share</a:t>
            </a:r>
            <a:endParaRPr/>
          </a:p>
        </p:txBody>
      </p:sp>
      <p:sp>
        <p:nvSpPr>
          <p:cNvPr id="232" name="Medusa Look"/>
          <p:cNvSpPr txBox="true"/>
          <p:nvPr/>
        </p:nvSpPr>
        <p:spPr>
          <a:xfrm>
            <a:off x="0" y="6197537"/>
            <a:ext cx="24384001" cy="2082801"/>
          </a:xfrm>
          <a:prstGeom prst="rect"/>
          <a:ln w="12700">
            <a:miter lim="800000"/>
          </a:ln>
        </p:spPr>
        <p:txBody>
          <a:bodyPr lIns="50800" tIns="50800" rIns="50800" bIns="50800">
            <a:spAutoFit/>
          </a:bodyPr>
          <a:lstStyle>
            <a:lvl1pPr lvl="0" defTabSz="457200">
              <a:lnSpc>
                <a:spcPct val="80000"/>
              </a:lnSpc>
              <a:spcBef>
                <a:spcPts val="1500"/>
              </a:spcBef>
              <a:defRPr sz="13000">
                <a:solidFill>
                  <a:srgbClr val="FFFFFF"/>
                </a:solidFill>
                <a:latin typeface="Versace Regular"/>
                <a:ea typeface="Versace Regular"/>
              </a:defRPr>
            </a:lvl1pPr>
          </a:lstStyle>
          <a:p>
            <a:pPr/>
            <a:r>
              <a:rPr/>
              <a:t>Medusa Look </a:t>
            </a:r>
            <a:endParaRPr/>
          </a:p>
        </p:txBody>
      </p:sp>
      <p:sp>
        <p:nvSpPr>
          <p:cNvPr id="233" name="ROUTE 1 - Animated KV"/>
          <p:cNvSpPr txBox="true"/>
          <p:nvPr/>
        </p:nvSpPr>
        <p:spPr>
          <a:xfrm>
            <a:off x="711199" y="1314980"/>
            <a:ext cx="11709401" cy="902811"/>
          </a:xfrm>
          <a:prstGeom prst="rect"/>
          <a:ln w="12700">
            <a:miter lim="800000"/>
          </a:ln>
        </p:spPr>
        <p:txBody>
          <a:bodyPr wrap="square"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lang="en-US"/>
              <a:t>Proposed </a:t>
            </a:r>
            <a:r>
              <a:rPr/>
              <a:t>Animated KV</a:t>
            </a:r>
            <a:endParaRPr/>
          </a:p>
        </p:txBody>
      </p:sp>
      <p:sp>
        <p:nvSpPr>
          <p:cNvPr id="234" name="Make the Medusa gold and warm…"/>
          <p:cNvSpPr txBox="true"/>
          <p:nvPr/>
        </p:nvSpPr>
        <p:spPr>
          <a:xfrm>
            <a:off x="934524" y="11134769"/>
            <a:ext cx="8967829" cy="992964"/>
          </a:xfrm>
          <a:prstGeom prst="rect"/>
          <a:ln w="12700">
            <a:miter lim="800000"/>
          </a:ln>
        </p:spPr>
        <p:txBody>
          <a:bodyPr wrap="square" lIns="50800" tIns="50800" rIns="50800" bIns="50800">
            <a:spAutoFit/>
          </a:bodyPr>
          <a:p>
            <a:pPr marL="381000" indent="-381000" algn="l" defTabSz="457200">
              <a:lnSpc>
                <a:spcPct val="80000"/>
              </a:lnSpc>
              <a:spcBef>
                <a:spcPts val="1500"/>
              </a:spcBef>
              <a:buSzPct val="123000"/>
              <a:buChar char="•"/>
              <a:defRPr sz="2800">
                <a:solidFill>
                  <a:srgbClr val="000000"/>
                </a:solidFill>
                <a:latin typeface="Aktiv Grotesk Regular"/>
                <a:ea typeface="Aktiv Grotesk Regular"/>
              </a:defRPr>
            </a:pPr>
            <a:r>
              <a:rPr/>
              <a:t>Implement of red envelope design</a:t>
            </a:r>
            <a:endParaRPr/>
          </a:p>
          <a:p>
            <a:pPr marL="381000" indent="-381000" algn="l" defTabSz="457200">
              <a:lnSpc>
                <a:spcPct val="80000"/>
              </a:lnSpc>
              <a:spcBef>
                <a:spcPts val="1500"/>
              </a:spcBef>
              <a:buSzPct val="123000"/>
              <a:buChar char="•"/>
              <a:defRPr sz="2800">
                <a:solidFill>
                  <a:srgbClr val="000000"/>
                </a:solidFill>
                <a:latin typeface="Aktiv Grotesk Regular"/>
                <a:ea typeface="Aktiv Grotesk Regular"/>
              </a:defRPr>
            </a:pPr>
            <a:r>
              <a:rPr/>
              <a:t>Powerful and compelling</a:t>
            </a:r>
            <a:endParaRPr/>
          </a:p>
        </p:txBody>
      </p:sp>
      <p:sp>
        <p:nvSpPr>
          <p:cNvPr id="235" name="Slide Number"/>
          <p:cNvSpPr txBox="true">
            <a:spLocks noGrp="true"/>
          </p:cNvSpPr>
          <p:nvPr>
            <p:ph type="sldNum" idx="2"/>
          </p:nvPr>
        </p:nvSpPr>
        <p:spPr>
          <a:xfrm>
            <a:off x="23420592" y="785181"/>
            <a:ext cx="227077" cy="342901"/>
          </a:xfrm>
          <a:prstGeom prst="rect"/>
        </p:spPr>
        <p:txBody>
          <a:bodyPr/>
          <a:p>
            <a:pPr/>
            <a:fld id="{FF244104-75F2-44A2-B9E0-5F4E04798FC4}" type="slidenum">
              <a:rPr/>
              <a:t>7</a:t>
            </a:fld>
            <a:endParaRPr/>
          </a:p>
        </p:txBody>
      </p:sp>
      <p:sp>
        <p:nvSpPr>
          <p:cNvPr id="236" name="Marketing &amp; Communication Department"/>
          <p:cNvSpPr txBox="true"/>
          <p:nvPr/>
        </p:nvSpPr>
        <p:spPr>
          <a:xfrm>
            <a:off x="12192000" y="777488"/>
            <a:ext cx="10693677" cy="381001"/>
          </a:xfrm>
          <a:prstGeom prst="rect"/>
          <a:ln w="12700">
            <a:miter lim="800000"/>
          </a:ln>
        </p:spPr>
        <p:txBody>
          <a:bodyPr lIns="50800" tIns="50800" rIns="50800" bIns="50800" anchor="ctr">
            <a:noAutofit/>
          </a:bodyPr>
          <a:lstStyle>
            <a:lvl1pPr marL="0" lvl="0" indent="0" algn="r" defTabSz="546100">
              <a:lnSpc>
                <a:spcPct val="60000"/>
              </a:lnSpc>
              <a:spcBef>
                <a:spcPts val="0"/>
              </a:spcBef>
              <a:spcAft>
                <a:spcPts val="0"/>
              </a:spcAft>
              <a:buClrTx/>
              <a:buSzTx/>
              <a:buFontTx/>
              <a:buNone/>
              <a:tabLst/>
              <a:defRPr sz="1500" b="false" i="false" u="none" strike="noStrike" spc="0" baseline="0">
                <a:solidFill>
                  <a:srgbClr val="6C6C6C"/>
                </a:solidFill>
                <a:latin typeface="Aktiv Grotesk Light"/>
                <a:ea typeface="Aktiv Grotesk Light"/>
              </a:defRPr>
            </a:lvl1pPr>
            <a:lvl2pPr marL="1219200" lvl="1"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2pPr>
            <a:lvl3pPr marL="1828800" lvl="2"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3pPr>
            <a:lvl4pPr marL="2438400" lvl="3"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4pPr>
            <a:lvl5pPr marL="3048000" lvl="4"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5pPr>
            <a:lvl6pPr marL="3657600" lvl="5"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6pPr>
            <a:lvl7pPr marL="4267200" lvl="6"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7pPr>
            <a:lvl8pPr marL="4876800" lvl="7"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8pPr>
            <a:lvl9pPr marL="5486400" lvl="8"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9pPr>
          </a:lstStyle>
          <a:p>
            <a:pPr/>
            <a:r>
              <a:rPr lang="en-US"/>
              <a:t>Marketing &amp; Communication Department</a:t>
            </a:r>
            <a:endParaRPr lang="en-US"/>
          </a:p>
        </p:txBody>
      </p:sp>
      <p:pic>
        <p:nvPicPr>
          <p:cNvPr id="237" name="DRAGON LOOK OPTION1">
            <a:hlinkClick action="ppaction://media">
              <a:extLst>
                <a:ext uri="">
                  <ahyp:hlinkClr val="hlink"/>
                </a:ext>
              </a:extLst>
            </a:hlinkClick>
          </p:cNvPr>
          <p:cNvPicPr>
            <a:picLocks noChangeAspect="true"/>
          </p:cNvPicPr>
          <p:nvPr>
            <a:videoFile r:link="rId2"/>
            <p:extLst>
              <p:ext uri="{DAA4B4D4-6D71-4841-9C94-3DE7FCFB9230}">
                <p14:media r:embed="rId3"/>
              </p:ext>
            </p:extLst>
          </p:nvPr>
        </p:nvPicPr>
        <p:blipFill>
          <a:blip r:embed="rId4">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2958395" y="3521140"/>
            <a:ext cx="10745299" cy="6044230"/>
          </a:xfrm>
          <a:prstGeom prst="rect"/>
        </p:spPr>
      </p:pic>
      <p:sp>
        <p:nvSpPr>
          <p:cNvPr id="238" name="CNY 2024 DRAGON LOOK |  Recap"/>
          <p:cNvSpPr txBox="true"/>
          <p:nvPr/>
        </p:nvSpPr>
        <p:spPr>
          <a:xfrm>
            <a:off x="657929" y="340688"/>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sp>
        <p:nvSpPr>
          <p:cNvPr id="239" name="文本框 6"/>
          <p:cNvSpPr txBox="true"/>
          <p:nvPr/>
        </p:nvSpPr>
        <p:spPr>
          <a:xfrm>
            <a:off x="9540846" y="9898463"/>
            <a:ext cx="5394960" cy="595035"/>
          </a:xfrm>
          <a:prstGeom prst="rect"/>
          <a:noFill/>
          <a:ln w="12700" cap="flat">
            <a:noFill/>
            <a:miter lim="800000"/>
          </a:ln>
          <a:effectLst/>
        </p:spPr>
        <p:txBody>
          <a:bodyPr vert="horz" wrap="square" lIns="50800" tIns="50800" rIns="50800" bIns="50800" numCol="1" spcCol="38100" anchor="ctr">
            <a:spAutoFit/>
          </a:bodyPr>
          <a:p>
            <a:pPr marL="0" indent="0" algn="ctr" defTabSz="2438338">
              <a:lnSpc>
                <a:spcPct val="100000"/>
              </a:lnSpc>
              <a:spcBef>
                <a:spcPts val="0"/>
              </a:spcBef>
              <a:spcAft>
                <a:spcPts val="0"/>
              </a:spcAft>
              <a:buClrTx/>
              <a:buSzTx/>
              <a:buFontTx/>
              <a:buNone/>
              <a:tabLst/>
            </a:pPr>
            <a:r>
              <a:rPr lang="en-US" sz="3200" b="false" i="false" u="none" strike="noStrike" spc="0" baseline="0">
                <a:ln>
                  <a:noFill/>
                </a:ln>
                <a:solidFill>
                  <a:schemeClr val="tx1">
                    <a:lumMod val="50000"/>
                  </a:schemeClr>
                </a:solidFill>
                <a:effectLst/>
                <a:latin typeface="Helvetica Neue"/>
                <a:ea typeface="Helvetica Neue"/>
              </a:rPr>
              <a:t>CLICK TO PLAY</a:t>
            </a:r>
            <a:endParaRPr lang="zh-CN" sz="3200" b="false" i="false" u="none" strike="noStrike" spc="0" baseline="0">
              <a:ln>
                <a:noFill/>
              </a:ln>
              <a:solidFill>
                <a:schemeClr val="tx1">
                  <a:lumMod val="50000"/>
                </a:schemeClr>
              </a:solidFill>
              <a:effectLst/>
              <a:latin typeface="Helvetica Neue"/>
              <a:ea typeface="Helvetica Neue"/>
            </a:endParaRPr>
          </a:p>
        </p:txBody>
      </p:sp>
      <p:sp>
        <p:nvSpPr>
          <p:cNvPr id="240" name="文本框 8"/>
          <p:cNvSpPr txBox="true"/>
          <p:nvPr/>
        </p:nvSpPr>
        <p:spPr>
          <a:xfrm>
            <a:off x="9540846" y="10766877"/>
            <a:ext cx="5394960" cy="1087477"/>
          </a:xfrm>
          <a:prstGeom prst="rect"/>
          <a:noFill/>
          <a:ln w="12700" cap="flat">
            <a:noFill/>
            <a:miter lim="800000"/>
          </a:ln>
          <a:effectLst/>
        </p:spPr>
        <p:txBody>
          <a:bodyPr vert="horz" wrap="square" lIns="50800" tIns="50800" rIns="50800" bIns="50800" numCol="1" spcCol="38100" anchor="ctr">
            <a:spAutoFit/>
          </a:bodyPr>
          <a:p>
            <a:pPr marL="0" indent="0" algn="ctr" defTabSz="2438338">
              <a:lnSpc>
                <a:spcPct val="100000"/>
              </a:lnSpc>
              <a:spcBef>
                <a:spcPts val="0"/>
              </a:spcBef>
              <a:spcAft>
                <a:spcPts val="0"/>
              </a:spcAft>
              <a:buClrTx/>
              <a:buSzTx/>
              <a:buFontTx/>
              <a:buNone/>
              <a:tabLst/>
            </a:pPr>
            <a:r>
              <a:rPr lang="en-US" sz="3200" b="false" i="false" u="none" strike="noStrike" spc="0" baseline="0">
                <a:ln>
                  <a:noFill/>
                </a:ln>
                <a:solidFill>
                  <a:schemeClr val="tx1">
                    <a:lumMod val="50000"/>
                  </a:schemeClr>
                </a:solidFill>
                <a:effectLst/>
                <a:latin typeface="Helvetica Neue"/>
                <a:ea typeface="Helvetica Neue"/>
              </a:rPr>
              <a:t>(color and design will be updated next week)</a:t>
            </a:r>
            <a:endParaRPr lang="zh-CN" sz="3200" b="false" i="false" u="none" strike="noStrike" spc="0" baseline="0">
              <a:ln>
                <a:noFill/>
              </a:ln>
              <a:solidFill>
                <a:schemeClr val="tx1">
                  <a:lumMod val="50000"/>
                </a:schemeClr>
              </a:solidFill>
              <a:effectLst/>
              <a:latin typeface="Helvetica Neue"/>
              <a:ea typeface="Helvetica Neue"/>
            </a:endParaRPr>
          </a:p>
        </p:txBody>
      </p:sp>
      <p:pic>
        <p:nvPicPr>
          <p:cNvPr id="241" name="金色versace">
            <a:hlinkClick action="ppaction://media">
              <a:extLst>
                <a:ext uri="">
                  <ahyp:hlinkClr val="hlink"/>
                </a:ext>
              </a:extLst>
            </a:hlinkClick>
          </p:cNvPr>
          <p:cNvPicPr>
            <a:picLocks noChangeAspect="true"/>
          </p:cNvPicPr>
          <p:nvPr>
            <a:videoFile r:link="rId5"/>
            <p:extLst>
              <p:ext uri="{DAA4B4D4-6D71-4841-9C94-3DE7FCFB9230}">
                <p14:media r:embed="rId6"/>
              </p:ext>
            </p:extLst>
          </p:nvPr>
        </p:nvPicPr>
        <p:blipFill>
          <a:blip r:embed="rId7">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219200" y="3466954"/>
            <a:ext cx="10841628" cy="6098416"/>
          </a:xfrm>
          <a:prstGeom prst="rect"/>
        </p:spPr>
      </p:pic>
    </p:spTree>
  </p:cSld>
  <p:clrMapOvr>
    <a:masterClrMapping/>
  </p:clrMapOvr>
  <p:timing>
    <p:tnLst>
      <p:par>
        <p:cTn dur="indefinite" restart="never" nodeType="tmRoot">
          <p:childTnLst>
            <p:seq concurrent="true" nextAc="seek">
              <p:cTn dur="indefinite" nodeType="mainSeq">
                <p:childTnLst>
                  <p:par>
                    <p:cTn fill="hold">
                      <p:stCondLst>
                        <p:cond delay="indefinite"/>
                      </p:stCondLst>
                      <p:childTnLst>
                        <p:par>
                          <p:cTn fill="hold">
                            <p:stCondLst>
                              <p:cond delay="0"/>
                            </p:stCondLst>
                            <p:childTnLst>
                              <p:par>
                                <p:cTn presetID="1" presetClass="mediacall" presetSubtype="0" fill="hold" nodeType="clickEffect">
                                  <p:stCondLst>
                                    <p:cond delay="0"/>
                                  </p:stCondLst>
                                  <p:childTnLst>
                                    <p:cmd type="call" cmd="playFrom(0.0)">
                                      <p:cBhvr>
                                        <p:cTn dur="5000" fill="hold"/>
                                        <p:tgtEl>
                                          <p:spTgt spid="237"/>
                                        </p:tgtEl>
                                      </p:cBhvr>
                                    </p:cmd>
                                  </p:childTnLst>
                                </p:cTn>
                              </p:par>
                            </p:childTnLst>
                          </p:cTn>
                        </p:par>
                      </p:childTnLst>
                    </p:cTn>
                  </p:par>
                  <p:par>
                    <p:cTn fill="hold">
                      <p:stCondLst>
                        <p:cond delay="indefinite"/>
                      </p:stCondLst>
                      <p:childTnLst>
                        <p:par>
                          <p:cTn fill="hold">
                            <p:stCondLst>
                              <p:cond delay="0"/>
                            </p:stCondLst>
                            <p:childTnLst>
                              <p:par>
                                <p:cTn presetID="1" presetClass="mediacall" presetSubtype="0" fill="hold" nodeType="clickEffect">
                                  <p:stCondLst>
                                    <p:cond delay="0"/>
                                  </p:stCondLst>
                                  <p:childTnLst>
                                    <p:cmd type="call" cmd="playFrom(0.0)">
                                      <p:cBhvr>
                                        <p:cTn dur="5056" fill="hold"/>
                                        <p:tgtEl>
                                          <p:spTgt spid="241"/>
                                        </p:tgtEl>
                                      </p:cBhvr>
                                    </p:cmd>
                                  </p:childTnLst>
                                </p:cTn>
                              </p:par>
                            </p:childTnLst>
                          </p:cTn>
                        </p:par>
                      </p:childTnLst>
                    </p:cTn>
                  </p:par>
                </p:childTnLst>
              </p:cTn>
              <p:prevCondLst>
                <p:cond evt="onPrev" delay="0"/>
              </p:prevCondLst>
              <p:nextCondLst>
                <p:cond evt="onNext" delay="0">
                  <p:tgtEl>
                    <p:sldTgt/>
                  </p:tgtEl>
                </p:cond>
              </p:nextCondLst>
            </p:seq>
            <p:seq concurrent="true" nextAc="seek">
              <p:cTn/>
            </p:seq>
            <p:video fullScrn="false">
              <p:cMediaNode vol="80000" mute="false" showWhenStopped="false"/>
            </p:video>
            <p:seq concurrent="true" nextAc="seek">
              <p:cTn restart="whenNotActive" fill="hold" evtFilter="cancelBubble" nodeType="interactiveSeq">
                <p:stCondLst>
                  <p:cond evt="onClick" delay="0">
                    <p:tgtEl>
                      <p:spTgt spid="237"/>
                    </p:tgtEl>
                  </p:cond>
                </p:stCondLst>
                <p:endSync evt="onEnd" delay="0">
                  <p:rtn val="all"/>
                </p:endSync>
                <p:childTnLst>
                  <p:par>
                    <p:cTn fill="hold">
                      <p:stCondLst>
                        <p:cond delay="0"/>
                      </p:stCondLst>
                      <p:childTnLst>
                        <p:par>
                          <p:cTn fill="hold">
                            <p:stCondLst>
                              <p:cond delay="0"/>
                            </p:stCondLst>
                            <p:childTnLst>
                              <p:par>
                                <p:cTn presetID="2" presetClass="mediacall" presetSubtype="0" fill="hold" nodeType="clickEffect">
                                  <p:stCondLst>
                                    <p:cond delay="0"/>
                                  </p:stCondLst>
                                  <p:childTnLst>
                                    <p:cmd type="call" cmd="togglePause">
                                      <p:cBhvr>
                                        <p:cTn dur="1" fill="hold"/>
                                        <p:tgtEl>
                                          <p:spTgt spid="237"/>
                                        </p:tgtEl>
                                      </p:cBhvr>
                                    </p:cmd>
                                  </p:childTnLst>
                                </p:cTn>
                              </p:par>
                            </p:childTnLst>
                          </p:cTn>
                        </p:par>
                      </p:childTnLst>
                    </p:cTn>
                  </p:par>
                </p:childTnLst>
              </p:cTn>
              <p:nextCondLst>
                <p:cond evt="onClick" delay="0">
                  <p:tgtEl>
                    <p:spTgt spid="237"/>
                  </p:tgtEl>
                </p:cond>
              </p:nextCondLst>
            </p:seq>
            <p:seq concurrent="true" nextAc="seek">
              <p:cTn restart="whenNotActive" fill="hold" evtFilter="cancelBubble" nodeType="interactiveSeq">
                <p:stCondLst>
                  <p:cond evt="onClick" delay="0">
                    <p:tgtEl>
                      <p:spTgt spid="241"/>
                    </p:tgtEl>
                  </p:cond>
                </p:stCondLst>
                <p:endSync evt="onEnd" delay="0">
                  <p:rtn val="all"/>
                </p:endSync>
                <p:childTnLst>
                  <p:par>
                    <p:cTn fill="hold">
                      <p:stCondLst>
                        <p:cond delay="0"/>
                      </p:stCondLst>
                      <p:childTnLst>
                        <p:par>
                          <p:cTn fill="hold">
                            <p:stCondLst>
                              <p:cond delay="0"/>
                            </p:stCondLst>
                            <p:childTnLst>
                              <p:par>
                                <p:cTn presetID="2" presetClass="mediacall" presetSubtype="0" fill="hold" nodeType="clickEffect">
                                  <p:stCondLst>
                                    <p:cond delay="0"/>
                                  </p:stCondLst>
                                  <p:childTnLst>
                                    <p:cmd type="call" cmd="togglePause">
                                      <p:cBhvr>
                                        <p:cTn dur="1" fill="hold"/>
                                        <p:tgtEl>
                                          <p:spTgt spid="241"/>
                                        </p:tgtEl>
                                      </p:cBhvr>
                                    </p:cmd>
                                  </p:childTnLst>
                                </p:cTn>
                              </p:par>
                            </p:childTnLst>
                          </p:cTn>
                        </p:par>
                      </p:childTnLst>
                    </p:cTn>
                  </p:par>
                </p:childTnLst>
              </p:cTn>
              <p:nextCondLst>
                <p:cond evt="onClick" delay="0">
                  <p:tgtEl>
                    <p:spTgt spid="241"/>
                  </p:tgtEl>
                </p:cond>
              </p:nextCondLst>
            </p:seq>
            <p:seq concurrent="true" nextAc="seek">
              <p:cTn/>
            </p:seq>
            <p:video fullScrn="false">
              <p:cMediaNode vol="80000" mute="false" showWhenStopped="false"/>
            </p:video>
          </p:childTnLst>
        </p:cTn>
      </p:par>
    </p:tnLst>
  </p:timing>
</p:sld>
</file>

<file path=ppt/slides/slide8.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242" name=""/>
        <p:cNvGrpSpPr/>
        <p:nvPr/>
      </p:nvGrpSpPr>
      <p:grpSpPr>
        <a:xfrm>
          <a:off x="0" y="0"/>
          <a:ext cx="0" cy="0"/>
          <a:chOff x="0" y="0"/>
          <a:chExt cx="0" cy="0"/>
        </a:xfrm>
      </p:grpSpPr>
      <p:pic>
        <p:nvPicPr>
          <p:cNvPr id="243" name="Versace_RGB_black.pdf"/>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244" name="UX For Game Design"/>
          <p:cNvSpPr txBox="true"/>
          <p:nvPr/>
        </p:nvSpPr>
        <p:spPr>
          <a:xfrm>
            <a:off x="711199" y="1314980"/>
            <a:ext cx="13008798" cy="1092201"/>
          </a:xfrm>
          <a:prstGeom prst="rect"/>
          <a:ln w="12700">
            <a:miter lim="800000"/>
          </a:ln>
        </p:spPr>
        <p:txBody>
          <a:bodyPr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a:t>UX For Game Design</a:t>
            </a:r>
            <a:endParaRPr/>
          </a:p>
        </p:txBody>
      </p:sp>
      <p:sp>
        <p:nvSpPr>
          <p:cNvPr id="245" name="Start Page"/>
          <p:cNvSpPr txBox="true"/>
          <p:nvPr/>
        </p:nvSpPr>
        <p:spPr>
          <a:xfrm>
            <a:off x="7459764" y="2622092"/>
            <a:ext cx="1439696" cy="444270"/>
          </a:xfrm>
          <a:prstGeom prst="rect"/>
          <a:ln w="12700">
            <a:miter lim="800000"/>
          </a:ln>
        </p:spPr>
        <p:txBody>
          <a:bodyPr wrap="none" lIns="44334" tIns="44334" rIns="44334" bIns="44334" anchor="ctr">
            <a:spAutoFit/>
          </a:bodyPr>
          <a:lstStyle>
            <a:lvl1pPr lvl="0">
              <a:defRPr sz="2200">
                <a:solidFill>
                  <a:srgbClr val="000000"/>
                </a:solidFill>
                <a:latin typeface="Aktiv Grotesk Regular"/>
                <a:ea typeface="Aktiv Grotesk Regular"/>
              </a:defRPr>
            </a:lvl1pPr>
          </a:lstStyle>
          <a:p>
            <a:pPr/>
            <a:r>
              <a:rPr/>
              <a:t>Start Page</a:t>
            </a:r>
            <a:endParaRPr/>
          </a:p>
        </p:txBody>
      </p:sp>
      <p:sp>
        <p:nvSpPr>
          <p:cNvPr id="246" name="Game Page"/>
          <p:cNvSpPr txBox="true"/>
          <p:nvPr/>
        </p:nvSpPr>
        <p:spPr>
          <a:xfrm>
            <a:off x="15675363" y="2622092"/>
            <a:ext cx="1557603" cy="444270"/>
          </a:xfrm>
          <a:prstGeom prst="rect"/>
          <a:ln w="12700">
            <a:miter lim="800000"/>
          </a:ln>
        </p:spPr>
        <p:txBody>
          <a:bodyPr wrap="none" lIns="44334" tIns="44334" rIns="44334" bIns="44334" anchor="ctr">
            <a:spAutoFit/>
          </a:bodyPr>
          <a:lstStyle>
            <a:lvl1pPr lvl="0">
              <a:defRPr sz="2200">
                <a:solidFill>
                  <a:srgbClr val="000000"/>
                </a:solidFill>
                <a:latin typeface="Aktiv Grotesk Regular"/>
                <a:ea typeface="Aktiv Grotesk Regular"/>
              </a:defRPr>
            </a:lvl1pPr>
          </a:lstStyle>
          <a:p>
            <a:pPr/>
            <a:r>
              <a:rPr/>
              <a:t>Game Page</a:t>
            </a:r>
            <a:endParaRPr/>
          </a:p>
        </p:txBody>
      </p:sp>
      <p:sp>
        <p:nvSpPr>
          <p:cNvPr id="247" name="Tutorial &amp; Loading Interface"/>
          <p:cNvSpPr txBox="true"/>
          <p:nvPr/>
        </p:nvSpPr>
        <p:spPr>
          <a:xfrm>
            <a:off x="9870119" y="2619749"/>
            <a:ext cx="3596384" cy="444270"/>
          </a:xfrm>
          <a:prstGeom prst="rect"/>
          <a:ln w="12700">
            <a:miter lim="800000"/>
          </a:ln>
        </p:spPr>
        <p:txBody>
          <a:bodyPr wrap="none" lIns="44334" tIns="44334" rIns="44334" bIns="44334" anchor="ctr">
            <a:spAutoFit/>
          </a:bodyPr>
          <a:lstStyle>
            <a:lvl1pPr lvl="0">
              <a:defRPr sz="2200">
                <a:solidFill>
                  <a:srgbClr val="000000"/>
                </a:solidFill>
                <a:latin typeface="Aktiv Grotesk Regular"/>
                <a:ea typeface="Aktiv Grotesk Regular"/>
              </a:defRPr>
            </a:lvl1pPr>
          </a:lstStyle>
          <a:p>
            <a:pPr/>
            <a:r>
              <a:rPr/>
              <a:t>Tutorial &amp; Loading Interface</a:t>
            </a:r>
            <a:endParaRPr/>
          </a:p>
        </p:txBody>
      </p:sp>
      <p:sp>
        <p:nvSpPr>
          <p:cNvPr id="248" name="Camera…"/>
          <p:cNvSpPr txBox="true"/>
          <p:nvPr/>
        </p:nvSpPr>
        <p:spPr>
          <a:xfrm>
            <a:off x="4416407" y="2444292"/>
            <a:ext cx="1803195" cy="799870"/>
          </a:xfrm>
          <a:prstGeom prst="rect"/>
          <a:ln w="12700">
            <a:miter lim="800000"/>
          </a:ln>
        </p:spPr>
        <p:txBody>
          <a:bodyPr wrap="none" lIns="44334" tIns="44334" rIns="44334" bIns="44334" anchor="ctr">
            <a:spAutoFit/>
          </a:bodyPr>
          <a:p>
            <a:pPr>
              <a:defRPr sz="2200">
                <a:solidFill>
                  <a:srgbClr val="000000"/>
                </a:solidFill>
                <a:latin typeface="Aktiv Grotesk Regular"/>
                <a:ea typeface="Aktiv Grotesk Regular"/>
              </a:defRPr>
            </a:pPr>
            <a:r>
              <a:rPr/>
              <a:t>Camera</a:t>
            </a:r>
            <a:endParaRPr/>
          </a:p>
          <a:p>
            <a:pPr>
              <a:defRPr sz="2200">
                <a:solidFill>
                  <a:srgbClr val="000000"/>
                </a:solidFill>
                <a:latin typeface="Aktiv Grotesk Regular"/>
                <a:ea typeface="Aktiv Grotesk Regular"/>
              </a:defRPr>
            </a:pPr>
            <a:r>
              <a:rPr/>
              <a:t>Authorization</a:t>
            </a:r>
            <a:endParaRPr/>
          </a:p>
        </p:txBody>
      </p:sp>
      <p:pic>
        <p:nvPicPr>
          <p:cNvPr id="249" name="Initial Page.png"/>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7252751" y="3443818"/>
            <a:ext cx="1844939" cy="3966619"/>
          </a:xfrm>
          <a:prstGeom prst="rect"/>
          <a:ln w="12700">
            <a:miter lim="800000"/>
          </a:ln>
          <a:effectLst>
            <a:outerShdw blurRad="63500" dist="25400" dir="5400000">
              <a:srgbClr val="000000">
                <a:alpha val="50000"/>
              </a:srgbClr>
            </a:outerShdw>
          </a:effectLst>
        </p:spPr>
      </p:pic>
      <p:pic>
        <p:nvPicPr>
          <p:cNvPr id="250" name="CameraAuthorization.png"/>
          <p:cNvPicPr>
            <a:picLocks noChangeAspect="true"/>
          </p:cNvPicPr>
          <p:nvPr/>
        </p:nvPicPr>
        <p:blipFill>
          <a:blip r:embed="rId3">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4395535" y="3443818"/>
            <a:ext cx="1844939" cy="3966619"/>
          </a:xfrm>
          <a:prstGeom prst="rect"/>
          <a:ln w="12700">
            <a:miter lim="800000"/>
          </a:ln>
          <a:effectLst>
            <a:outerShdw blurRad="63500" dist="25400" dir="5400000">
              <a:srgbClr val="000000">
                <a:alpha val="50000"/>
              </a:srgbClr>
            </a:outerShdw>
          </a:effectLst>
        </p:spPr>
      </p:pic>
      <p:pic>
        <p:nvPicPr>
          <p:cNvPr id="251" name="Tutorial-1.png"/>
          <p:cNvPicPr>
            <a:picLocks noChangeAspect="true"/>
          </p:cNvPicPr>
          <p:nvPr/>
        </p:nvPicPr>
        <p:blipFill>
          <a:blip r:embed="rId4">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9881812" y="3443818"/>
            <a:ext cx="1844939" cy="3966619"/>
          </a:xfrm>
          <a:prstGeom prst="rect"/>
          <a:ln w="12700">
            <a:miter lim="800000"/>
          </a:ln>
          <a:effectLst>
            <a:outerShdw blurRad="63500" dist="25400" dir="5400000">
              <a:srgbClr val="000000">
                <a:alpha val="50000"/>
              </a:srgbClr>
            </a:outerShdw>
          </a:effectLst>
        </p:spPr>
      </p:pic>
      <p:pic>
        <p:nvPicPr>
          <p:cNvPr id="252" name="Tutorial-2.png"/>
          <p:cNvPicPr>
            <a:picLocks noChangeAspect="true"/>
          </p:cNvPicPr>
          <p:nvPr/>
        </p:nvPicPr>
        <p:blipFill>
          <a:blip r:embed="rId5">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1960824" y="3443818"/>
            <a:ext cx="1844939" cy="3966619"/>
          </a:xfrm>
          <a:prstGeom prst="rect"/>
          <a:ln w="12700">
            <a:miter lim="800000"/>
          </a:ln>
          <a:effectLst>
            <a:outerShdw blurRad="63500" dist="25400" dir="5400000">
              <a:srgbClr val="000000">
                <a:alpha val="50000"/>
              </a:srgbClr>
            </a:outerShdw>
          </a:effectLst>
        </p:spPr>
      </p:pic>
      <p:sp>
        <p:nvSpPr>
          <p:cNvPr id="253" name="Result Page"/>
          <p:cNvSpPr txBox="true"/>
          <p:nvPr/>
        </p:nvSpPr>
        <p:spPr>
          <a:xfrm>
            <a:off x="7378878" y="8177574"/>
            <a:ext cx="1601469" cy="444270"/>
          </a:xfrm>
          <a:prstGeom prst="rect"/>
          <a:ln w="12700">
            <a:miter lim="800000"/>
          </a:ln>
        </p:spPr>
        <p:txBody>
          <a:bodyPr wrap="none" lIns="44334" tIns="44334" rIns="44334" bIns="44334" anchor="ctr">
            <a:spAutoFit/>
          </a:bodyPr>
          <a:lstStyle>
            <a:lvl1pPr lvl="0">
              <a:defRPr sz="2200">
                <a:solidFill>
                  <a:srgbClr val="000000"/>
                </a:solidFill>
                <a:latin typeface="Aktiv Grotesk Regular"/>
                <a:ea typeface="Aktiv Grotesk Regular"/>
              </a:defRPr>
            </a:lvl1pPr>
          </a:lstStyle>
          <a:p>
            <a:pPr/>
            <a:r>
              <a:rPr/>
              <a:t>Result Page</a:t>
            </a:r>
            <a:endParaRPr/>
          </a:p>
        </p:txBody>
      </p:sp>
      <p:pic>
        <p:nvPicPr>
          <p:cNvPr id="254" name="Red Packet.png"/>
          <p:cNvPicPr>
            <a:picLocks noChangeAspect="true"/>
          </p:cNvPicPr>
          <p:nvPr/>
        </p:nvPicPr>
        <p:blipFill>
          <a:blip r:embed="rId6">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6195302" y="9049453"/>
            <a:ext cx="1841501" cy="3959226"/>
          </a:xfrm>
          <a:prstGeom prst="rect"/>
          <a:ln w="12700">
            <a:miter lim="800000"/>
          </a:ln>
          <a:effectLst>
            <a:outerShdw blurRad="63500" dist="25400" dir="5400000">
              <a:srgbClr val="000000">
                <a:alpha val="50000"/>
              </a:srgbClr>
            </a:outerShdw>
          </a:effectLst>
        </p:spPr>
      </p:pic>
      <p:pic>
        <p:nvPicPr>
          <p:cNvPr id="255" name="Registration-1.png"/>
          <p:cNvPicPr>
            <a:picLocks noChangeAspect="true"/>
          </p:cNvPicPr>
          <p:nvPr/>
        </p:nvPicPr>
        <p:blipFill>
          <a:blip r:embed="rId7">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4169256" y="9049453"/>
            <a:ext cx="1841501" cy="3959226"/>
          </a:xfrm>
          <a:prstGeom prst="rect"/>
          <a:ln w="12700">
            <a:miter lim="800000"/>
          </a:ln>
          <a:effectLst>
            <a:outerShdw blurRad="63500" dist="25400" dir="5400000">
              <a:srgbClr val="000000">
                <a:alpha val="50000"/>
              </a:srgbClr>
            </a:outerShdw>
          </a:effectLst>
        </p:spPr>
      </p:pic>
      <p:sp>
        <p:nvSpPr>
          <p:cNvPr id="256" name="Registration &amp; Red Packet"/>
          <p:cNvSpPr txBox="true"/>
          <p:nvPr/>
        </p:nvSpPr>
        <p:spPr>
          <a:xfrm>
            <a:off x="14392410" y="8189135"/>
            <a:ext cx="3379012" cy="444270"/>
          </a:xfrm>
          <a:prstGeom prst="rect"/>
          <a:ln w="12700">
            <a:miter lim="800000"/>
          </a:ln>
        </p:spPr>
        <p:txBody>
          <a:bodyPr wrap="none" lIns="44334" tIns="44334" rIns="44334" bIns="44334" anchor="ctr">
            <a:spAutoFit/>
          </a:bodyPr>
          <a:lstStyle>
            <a:lvl1pPr lvl="0">
              <a:defRPr sz="2200">
                <a:solidFill>
                  <a:srgbClr val="000000"/>
                </a:solidFill>
                <a:latin typeface="Aktiv Grotesk Regular"/>
                <a:ea typeface="Aktiv Grotesk Regular"/>
              </a:defRPr>
            </a:lvl1pPr>
          </a:lstStyle>
          <a:p>
            <a:pPr/>
            <a:r>
              <a:rPr/>
              <a:t>Registration &amp; Red Packet</a:t>
            </a:r>
            <a:endParaRPr/>
          </a:p>
        </p:txBody>
      </p:sp>
      <p:sp>
        <p:nvSpPr>
          <p:cNvPr id="257" name="Line"/>
          <p:cNvSpPr/>
          <p:nvPr/>
        </p:nvSpPr>
        <p:spPr>
          <a:xfrm flipV="true">
            <a:off x="9489751" y="5135257"/>
            <a:ext cx="1" cy="2035406"/>
          </a:xfrm>
          <a:prstGeom prst="line"/>
          <a:ln w="12700">
            <a:solidFill>
              <a:srgbClr val="000000"/>
            </a:solidFill>
            <a:miter lim="800000"/>
          </a:ln>
        </p:spPr>
        <p:txBody>
          <a:bodyPr lIns="44334" tIns="44334" rIns="44334" bIns="44334" anchor="ctr"/>
          <a:p>
            <a:pPr/>
            <a:endParaRPr/>
          </a:p>
        </p:txBody>
      </p:sp>
      <p:sp>
        <p:nvSpPr>
          <p:cNvPr id="258" name="Line"/>
          <p:cNvSpPr/>
          <p:nvPr/>
        </p:nvSpPr>
        <p:spPr>
          <a:xfrm>
            <a:off x="9489750" y="5139711"/>
            <a:ext cx="387978" cy="1"/>
          </a:xfrm>
          <a:prstGeom prst="line"/>
          <a:ln w="12700">
            <a:solidFill>
              <a:srgbClr val="000000"/>
            </a:solidFill>
            <a:miter lim="800000"/>
            <a:tailEnd type="triangle"/>
          </a:ln>
        </p:spPr>
        <p:txBody>
          <a:bodyPr lIns="44334" tIns="44334" rIns="44334" bIns="44334" anchor="ctr"/>
          <a:p>
            <a:pPr/>
            <a:endParaRPr/>
          </a:p>
        </p:txBody>
      </p:sp>
      <p:sp>
        <p:nvSpPr>
          <p:cNvPr id="259" name="Line"/>
          <p:cNvSpPr/>
          <p:nvPr/>
        </p:nvSpPr>
        <p:spPr>
          <a:xfrm flipV="true">
            <a:off x="14598659" y="5019556"/>
            <a:ext cx="1" cy="2035406"/>
          </a:xfrm>
          <a:prstGeom prst="line"/>
          <a:ln w="12700">
            <a:solidFill>
              <a:srgbClr val="000000"/>
            </a:solidFill>
            <a:miter lim="800000"/>
          </a:ln>
        </p:spPr>
        <p:txBody>
          <a:bodyPr lIns="44334" tIns="44334" rIns="44334" bIns="44334" anchor="ctr"/>
          <a:p>
            <a:pPr/>
            <a:endParaRPr/>
          </a:p>
        </p:txBody>
      </p:sp>
      <p:sp>
        <p:nvSpPr>
          <p:cNvPr id="260" name="Line"/>
          <p:cNvSpPr/>
          <p:nvPr/>
        </p:nvSpPr>
        <p:spPr>
          <a:xfrm>
            <a:off x="14603443" y="5024011"/>
            <a:ext cx="389627" cy="1"/>
          </a:xfrm>
          <a:prstGeom prst="line"/>
          <a:ln w="12700">
            <a:solidFill>
              <a:srgbClr val="000000"/>
            </a:solidFill>
            <a:miter lim="800000"/>
            <a:tailEnd type="triangle"/>
          </a:ln>
        </p:spPr>
        <p:txBody>
          <a:bodyPr lIns="44334" tIns="44334" rIns="44334" bIns="44334" anchor="ctr"/>
          <a:p>
            <a:pPr/>
            <a:endParaRPr/>
          </a:p>
        </p:txBody>
      </p:sp>
      <p:sp>
        <p:nvSpPr>
          <p:cNvPr id="261" name="Line"/>
          <p:cNvSpPr/>
          <p:nvPr/>
        </p:nvSpPr>
        <p:spPr>
          <a:xfrm>
            <a:off x="8709280" y="7180111"/>
            <a:ext cx="782737" cy="1"/>
          </a:xfrm>
          <a:prstGeom prst="line"/>
          <a:ln w="12700">
            <a:solidFill>
              <a:srgbClr val="000000"/>
            </a:solidFill>
            <a:miter lim="800000"/>
          </a:ln>
        </p:spPr>
        <p:txBody>
          <a:bodyPr lIns="44334" tIns="44334" rIns="44334" bIns="44334" anchor="ctr"/>
          <a:p>
            <a:pPr/>
            <a:endParaRPr/>
          </a:p>
        </p:txBody>
      </p:sp>
      <p:sp>
        <p:nvSpPr>
          <p:cNvPr id="262" name="Line"/>
          <p:cNvSpPr/>
          <p:nvPr/>
        </p:nvSpPr>
        <p:spPr>
          <a:xfrm flipV="true">
            <a:off x="16821331" y="7555483"/>
            <a:ext cx="1" cy="381001"/>
          </a:xfrm>
          <a:prstGeom prst="line"/>
          <a:ln w="12700">
            <a:solidFill>
              <a:srgbClr val="000000"/>
            </a:solidFill>
            <a:miter lim="800000"/>
            <a:tailEnd type="triangle"/>
          </a:ln>
        </p:spPr>
        <p:txBody>
          <a:bodyPr lIns="44334" tIns="44334" rIns="44334" bIns="44334" anchor="ctr"/>
          <a:p>
            <a:pPr/>
            <a:endParaRPr/>
          </a:p>
        </p:txBody>
      </p:sp>
      <p:sp>
        <p:nvSpPr>
          <p:cNvPr id="263" name="Line"/>
          <p:cNvSpPr/>
          <p:nvPr/>
        </p:nvSpPr>
        <p:spPr>
          <a:xfrm>
            <a:off x="13603081" y="10549596"/>
            <a:ext cx="575971" cy="1"/>
          </a:xfrm>
          <a:prstGeom prst="line"/>
          <a:ln w="12700">
            <a:solidFill>
              <a:srgbClr val="000000"/>
            </a:solidFill>
            <a:miter lim="800000"/>
            <a:tailEnd type="triangle"/>
          </a:ln>
        </p:spPr>
        <p:txBody>
          <a:bodyPr lIns="44334" tIns="44334" rIns="44334" bIns="44334" anchor="ctr"/>
          <a:p>
            <a:pPr/>
            <a:endParaRPr/>
          </a:p>
        </p:txBody>
      </p:sp>
      <p:sp>
        <p:nvSpPr>
          <p:cNvPr id="264" name="Line"/>
          <p:cNvSpPr/>
          <p:nvPr/>
        </p:nvSpPr>
        <p:spPr>
          <a:xfrm flipV="true">
            <a:off x="19870501" y="12880332"/>
            <a:ext cx="1" cy="609370"/>
          </a:xfrm>
          <a:prstGeom prst="line"/>
          <a:ln w="12700">
            <a:solidFill>
              <a:srgbClr val="000000"/>
            </a:solidFill>
            <a:miter lim="800000"/>
            <a:tailEnd type="triangle"/>
          </a:ln>
        </p:spPr>
        <p:txBody>
          <a:bodyPr lIns="44334" tIns="44334" rIns="44334" bIns="44334" anchor="ctr"/>
          <a:p>
            <a:pPr/>
            <a:endParaRPr/>
          </a:p>
        </p:txBody>
      </p:sp>
      <p:sp>
        <p:nvSpPr>
          <p:cNvPr id="265" name="If registered member"/>
          <p:cNvSpPr txBox="true"/>
          <p:nvPr/>
        </p:nvSpPr>
        <p:spPr>
          <a:xfrm>
            <a:off x="14659190" y="13227597"/>
            <a:ext cx="1395271" cy="237158"/>
          </a:xfrm>
          <a:prstGeom prst="rect"/>
          <a:ln w="12700">
            <a:miter lim="800000"/>
          </a:ln>
        </p:spPr>
        <p:txBody>
          <a:bodyPr wrap="none" lIns="44334" tIns="44334" rIns="44334" bIns="44334" anchor="ctr">
            <a:spAutoFit/>
          </a:bodyPr>
          <a:lstStyle>
            <a:lvl1pPr lvl="0">
              <a:defRPr sz="1100">
                <a:solidFill>
                  <a:schemeClr val="accent6"/>
                </a:solidFill>
              </a:defRPr>
            </a:lvl1pPr>
          </a:lstStyle>
          <a:p>
            <a:pPr/>
            <a:r>
              <a:rPr/>
              <a:t>If registered member</a:t>
            </a:r>
            <a:endParaRPr/>
          </a:p>
        </p:txBody>
      </p:sp>
      <p:sp>
        <p:nvSpPr>
          <p:cNvPr id="266" name="Line"/>
          <p:cNvSpPr/>
          <p:nvPr/>
        </p:nvSpPr>
        <p:spPr>
          <a:xfrm>
            <a:off x="14039836" y="7064410"/>
            <a:ext cx="575971" cy="1"/>
          </a:xfrm>
          <a:prstGeom prst="line"/>
          <a:ln w="12700">
            <a:solidFill>
              <a:srgbClr val="000000"/>
            </a:solidFill>
            <a:miter lim="800000"/>
          </a:ln>
        </p:spPr>
        <p:txBody>
          <a:bodyPr lIns="44334" tIns="44334" rIns="44334" bIns="44334" anchor="ctr"/>
          <a:p>
            <a:pPr/>
            <a:endParaRPr/>
          </a:p>
        </p:txBody>
      </p:sp>
      <p:pic>
        <p:nvPicPr>
          <p:cNvPr id="267" name="Game Page.png"/>
          <p:cNvPicPr>
            <a:picLocks noChangeAspect="true"/>
          </p:cNvPicPr>
          <p:nvPr/>
        </p:nvPicPr>
        <p:blipFill>
          <a:blip r:embed="rId8">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5535879" y="3318064"/>
            <a:ext cx="1836572" cy="3948627"/>
          </a:xfrm>
          <a:prstGeom prst="rect"/>
          <a:ln w="12700">
            <a:miter lim="800000"/>
          </a:ln>
          <a:effectLst>
            <a:outerShdw blurRad="63500" dist="25400" dir="5400000">
              <a:srgbClr val="000000">
                <a:alpha val="50000"/>
              </a:srgbClr>
            </a:outerShdw>
          </a:effectLst>
        </p:spPr>
      </p:pic>
      <p:pic>
        <p:nvPicPr>
          <p:cNvPr id="268" name="Result Page - 20% Completion.png"/>
          <p:cNvPicPr>
            <a:picLocks noChangeAspect="true"/>
          </p:cNvPicPr>
          <p:nvPr/>
        </p:nvPicPr>
        <p:blipFill>
          <a:blip r:embed="rId9">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4397254" y="8960909"/>
            <a:ext cx="1841501" cy="3959227"/>
          </a:xfrm>
          <a:prstGeom prst="rect"/>
          <a:ln w="12700">
            <a:miter lim="800000"/>
          </a:ln>
          <a:effectLst>
            <a:outerShdw blurRad="63500" dist="25400" dir="5400000">
              <a:srgbClr val="000000">
                <a:alpha val="50000"/>
              </a:srgbClr>
            </a:outerShdw>
          </a:effectLst>
        </p:spPr>
      </p:pic>
      <p:pic>
        <p:nvPicPr>
          <p:cNvPr id="269" name="Result Page - 50% Completion.png"/>
          <p:cNvPicPr>
            <a:picLocks noChangeAspect="true"/>
          </p:cNvPicPr>
          <p:nvPr/>
        </p:nvPicPr>
        <p:blipFill>
          <a:blip r:embed="rId10">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6338112" y="8960909"/>
            <a:ext cx="1841501" cy="3959226"/>
          </a:xfrm>
          <a:prstGeom prst="rect"/>
          <a:ln w="12700">
            <a:miter lim="800000"/>
          </a:ln>
          <a:effectLst>
            <a:outerShdw blurRad="63500" dist="25400" dir="5400000">
              <a:srgbClr val="000000">
                <a:alpha val="50000"/>
              </a:srgbClr>
            </a:outerShdw>
          </a:effectLst>
        </p:spPr>
      </p:pic>
      <p:pic>
        <p:nvPicPr>
          <p:cNvPr id="270" name="Result Page -80% Completion.png"/>
          <p:cNvPicPr>
            <a:picLocks noChangeAspect="true"/>
          </p:cNvPicPr>
          <p:nvPr/>
        </p:nvPicPr>
        <p:blipFill>
          <a:blip r:embed="rId1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8278969" y="8960909"/>
            <a:ext cx="1841501" cy="3959226"/>
          </a:xfrm>
          <a:prstGeom prst="rect"/>
          <a:ln w="12700">
            <a:miter lim="800000"/>
          </a:ln>
          <a:effectLst>
            <a:outerShdw blurRad="63500" dist="25400" dir="5400000">
              <a:srgbClr val="000000">
                <a:alpha val="50000"/>
              </a:srgbClr>
            </a:outerShdw>
          </a:effectLst>
        </p:spPr>
      </p:pic>
      <p:pic>
        <p:nvPicPr>
          <p:cNvPr id="271" name="Result Page -Finished!.png"/>
          <p:cNvPicPr>
            <a:picLocks noChangeAspect="true"/>
          </p:cNvPicPr>
          <p:nvPr/>
        </p:nvPicPr>
        <p:blipFill>
          <a:blip r:embed="rId1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0723900" y="8960909"/>
            <a:ext cx="1841501" cy="3959226"/>
          </a:xfrm>
          <a:prstGeom prst="rect"/>
          <a:ln w="12700">
            <a:miter lim="800000"/>
          </a:ln>
          <a:effectLst>
            <a:outerShdw blurRad="63500" dist="25400" dir="5400000">
              <a:srgbClr val="000000">
                <a:alpha val="50000"/>
              </a:srgbClr>
            </a:outerShdw>
          </a:effectLst>
        </p:spPr>
      </p:pic>
      <p:sp>
        <p:nvSpPr>
          <p:cNvPr id="272" name="12%"/>
          <p:cNvSpPr txBox="true"/>
          <p:nvPr/>
        </p:nvSpPr>
        <p:spPr>
          <a:xfrm>
            <a:off x="4857173" y="9478437"/>
            <a:ext cx="921663" cy="571270"/>
          </a:xfrm>
          <a:prstGeom prst="rect"/>
          <a:ln w="12700">
            <a:miter lim="800000"/>
          </a:ln>
        </p:spPr>
        <p:txBody>
          <a:bodyPr wrap="none" lIns="44334" tIns="44334" rIns="44334" bIns="44334" anchor="ctr">
            <a:spAutoFit/>
          </a:bodyPr>
          <a:lstStyle>
            <a:lvl1pPr lvl="0">
              <a:defRPr sz="3000">
                <a:solidFill>
                  <a:srgbClr val="000000"/>
                </a:solidFill>
                <a:latin typeface="Aktiv Grotesk Bold"/>
                <a:ea typeface="Aktiv Grotesk Bold"/>
              </a:defRPr>
            </a:lvl1pPr>
          </a:lstStyle>
          <a:p>
            <a:pPr/>
            <a:r>
              <a:rPr/>
              <a:t>12%</a:t>
            </a:r>
            <a:endParaRPr/>
          </a:p>
        </p:txBody>
      </p:sp>
      <p:sp>
        <p:nvSpPr>
          <p:cNvPr id="273" name="43%"/>
          <p:cNvSpPr txBox="true"/>
          <p:nvPr/>
        </p:nvSpPr>
        <p:spPr>
          <a:xfrm>
            <a:off x="6798031" y="9478437"/>
            <a:ext cx="921663" cy="571270"/>
          </a:xfrm>
          <a:prstGeom prst="rect"/>
          <a:ln w="12700">
            <a:miter lim="800000"/>
          </a:ln>
        </p:spPr>
        <p:txBody>
          <a:bodyPr wrap="none" lIns="44334" tIns="44334" rIns="44334" bIns="44334" anchor="ctr">
            <a:spAutoFit/>
          </a:bodyPr>
          <a:lstStyle>
            <a:lvl1pPr lvl="0">
              <a:defRPr sz="3000">
                <a:solidFill>
                  <a:srgbClr val="000000"/>
                </a:solidFill>
                <a:latin typeface="Aktiv Grotesk Bold"/>
                <a:ea typeface="Aktiv Grotesk Bold"/>
              </a:defRPr>
            </a:lvl1pPr>
          </a:lstStyle>
          <a:p>
            <a:pPr/>
            <a:r>
              <a:rPr/>
              <a:t>43%</a:t>
            </a:r>
            <a:endParaRPr/>
          </a:p>
        </p:txBody>
      </p:sp>
      <p:sp>
        <p:nvSpPr>
          <p:cNvPr id="274" name="87%"/>
          <p:cNvSpPr txBox="true"/>
          <p:nvPr/>
        </p:nvSpPr>
        <p:spPr>
          <a:xfrm>
            <a:off x="8738888" y="9530577"/>
            <a:ext cx="921663" cy="571270"/>
          </a:xfrm>
          <a:prstGeom prst="rect"/>
          <a:ln w="12700">
            <a:miter lim="800000"/>
          </a:ln>
        </p:spPr>
        <p:txBody>
          <a:bodyPr wrap="none" lIns="44334" tIns="44334" rIns="44334" bIns="44334" anchor="ctr">
            <a:spAutoFit/>
          </a:bodyPr>
          <a:lstStyle>
            <a:lvl1pPr lvl="0">
              <a:defRPr sz="3000">
                <a:solidFill>
                  <a:srgbClr val="000000"/>
                </a:solidFill>
                <a:latin typeface="Aktiv Grotesk Bold"/>
                <a:ea typeface="Aktiv Grotesk Bold"/>
              </a:defRPr>
            </a:lvl1pPr>
          </a:lstStyle>
          <a:p>
            <a:pPr/>
            <a:r>
              <a:rPr/>
              <a:t>87%</a:t>
            </a:r>
            <a:endParaRPr/>
          </a:p>
        </p:txBody>
      </p:sp>
      <p:sp>
        <p:nvSpPr>
          <p:cNvPr id="275" name="WIN"/>
          <p:cNvSpPr txBox="true"/>
          <p:nvPr/>
        </p:nvSpPr>
        <p:spPr>
          <a:xfrm>
            <a:off x="11212394" y="9530577"/>
            <a:ext cx="864513" cy="571270"/>
          </a:xfrm>
          <a:prstGeom prst="rect"/>
          <a:ln w="12700">
            <a:miter lim="800000"/>
          </a:ln>
        </p:spPr>
        <p:txBody>
          <a:bodyPr wrap="none" lIns="44334" tIns="44334" rIns="44334" bIns="44334" anchor="ctr">
            <a:spAutoFit/>
          </a:bodyPr>
          <a:lstStyle>
            <a:lvl1pPr lvl="0">
              <a:defRPr sz="3000">
                <a:solidFill>
                  <a:srgbClr val="000000"/>
                </a:solidFill>
                <a:latin typeface="Aktiv Grotesk Bold"/>
                <a:ea typeface="Aktiv Grotesk Bold"/>
              </a:defRPr>
            </a:lvl1pPr>
          </a:lstStyle>
          <a:p>
            <a:pPr/>
            <a:r>
              <a:rPr/>
              <a:t>WIN</a:t>
            </a:r>
            <a:endParaRPr/>
          </a:p>
        </p:txBody>
      </p:sp>
      <p:sp>
        <p:nvSpPr>
          <p:cNvPr id="276" name="Line"/>
          <p:cNvSpPr/>
          <p:nvPr/>
        </p:nvSpPr>
        <p:spPr>
          <a:xfrm>
            <a:off x="9778407" y="12061309"/>
            <a:ext cx="609624" cy="1"/>
          </a:xfrm>
          <a:prstGeom prst="line"/>
          <a:ln w="12700">
            <a:solidFill>
              <a:srgbClr val="000000"/>
            </a:solidFill>
            <a:miter lim="800000"/>
          </a:ln>
        </p:spPr>
        <p:txBody>
          <a:bodyPr lIns="44334" tIns="44334" rIns="44334" bIns="44334" anchor="ctr"/>
          <a:p>
            <a:pPr/>
            <a:endParaRPr/>
          </a:p>
        </p:txBody>
      </p:sp>
      <p:sp>
        <p:nvSpPr>
          <p:cNvPr id="277" name="Line"/>
          <p:cNvSpPr/>
          <p:nvPr/>
        </p:nvSpPr>
        <p:spPr>
          <a:xfrm flipV="true">
            <a:off x="13603081" y="10545140"/>
            <a:ext cx="1" cy="1484143"/>
          </a:xfrm>
          <a:prstGeom prst="line"/>
          <a:ln w="12700">
            <a:solidFill>
              <a:srgbClr val="000000"/>
            </a:solidFill>
            <a:miter lim="800000"/>
          </a:ln>
        </p:spPr>
        <p:txBody>
          <a:bodyPr lIns="44334" tIns="44334" rIns="44334" bIns="44334" anchor="ctr"/>
          <a:p>
            <a:pPr/>
            <a:endParaRPr/>
          </a:p>
        </p:txBody>
      </p:sp>
      <p:sp>
        <p:nvSpPr>
          <p:cNvPr id="278" name="Line"/>
          <p:cNvSpPr/>
          <p:nvPr/>
        </p:nvSpPr>
        <p:spPr>
          <a:xfrm>
            <a:off x="12166532" y="12035473"/>
            <a:ext cx="1433522" cy="1"/>
          </a:xfrm>
          <a:prstGeom prst="line"/>
          <a:ln w="12700">
            <a:solidFill>
              <a:srgbClr val="000000"/>
            </a:solidFill>
            <a:miter lim="800000"/>
          </a:ln>
        </p:spPr>
        <p:txBody>
          <a:bodyPr lIns="44334" tIns="44334" rIns="44334" bIns="44334" anchor="ctr"/>
          <a:p>
            <a:pPr/>
            <a:endParaRPr/>
          </a:p>
        </p:txBody>
      </p:sp>
      <p:sp>
        <p:nvSpPr>
          <p:cNvPr id="279" name="Line"/>
          <p:cNvSpPr/>
          <p:nvPr/>
        </p:nvSpPr>
        <p:spPr>
          <a:xfrm flipV="true">
            <a:off x="13609432" y="12037238"/>
            <a:ext cx="1" cy="1182924"/>
          </a:xfrm>
          <a:prstGeom prst="line"/>
          <a:ln w="12700">
            <a:solidFill>
              <a:srgbClr val="000000"/>
            </a:solidFill>
            <a:miter lim="800000"/>
          </a:ln>
        </p:spPr>
        <p:txBody>
          <a:bodyPr lIns="44334" tIns="44334" rIns="44334" bIns="44334" anchor="ctr"/>
          <a:p>
            <a:pPr/>
            <a:endParaRPr/>
          </a:p>
        </p:txBody>
      </p:sp>
      <p:sp>
        <p:nvSpPr>
          <p:cNvPr id="280" name="Line"/>
          <p:cNvSpPr/>
          <p:nvPr/>
        </p:nvSpPr>
        <p:spPr>
          <a:xfrm>
            <a:off x="13590336" y="13227597"/>
            <a:ext cx="3534334" cy="1"/>
          </a:xfrm>
          <a:prstGeom prst="line"/>
          <a:ln w="12700">
            <a:solidFill>
              <a:srgbClr val="000000"/>
            </a:solidFill>
            <a:miter lim="800000"/>
          </a:ln>
        </p:spPr>
        <p:txBody>
          <a:bodyPr lIns="44334" tIns="44334" rIns="44334" bIns="44334" anchor="ctr"/>
          <a:p>
            <a:pPr/>
            <a:endParaRPr/>
          </a:p>
        </p:txBody>
      </p:sp>
      <p:sp>
        <p:nvSpPr>
          <p:cNvPr id="281" name="If new member"/>
          <p:cNvSpPr txBox="true"/>
          <p:nvPr/>
        </p:nvSpPr>
        <p:spPr>
          <a:xfrm>
            <a:off x="13168831" y="10308142"/>
            <a:ext cx="1032890" cy="237159"/>
          </a:xfrm>
          <a:prstGeom prst="rect"/>
          <a:ln w="12700">
            <a:miter lim="800000"/>
          </a:ln>
        </p:spPr>
        <p:txBody>
          <a:bodyPr wrap="none" lIns="44334" tIns="44334" rIns="44334" bIns="44334" anchor="ctr">
            <a:spAutoFit/>
          </a:bodyPr>
          <a:lstStyle>
            <a:lvl1pPr lvl="0">
              <a:defRPr sz="1100">
                <a:solidFill>
                  <a:schemeClr val="accent6"/>
                </a:solidFill>
              </a:defRPr>
            </a:lvl1pPr>
          </a:lstStyle>
          <a:p>
            <a:pPr/>
            <a:r>
              <a:rPr/>
              <a:t>If new member</a:t>
            </a:r>
            <a:endParaRPr/>
          </a:p>
        </p:txBody>
      </p:sp>
      <p:sp>
        <p:nvSpPr>
          <p:cNvPr id="282" name="Line"/>
          <p:cNvSpPr/>
          <p:nvPr/>
        </p:nvSpPr>
        <p:spPr>
          <a:xfrm flipV="true">
            <a:off x="10366661" y="7920246"/>
            <a:ext cx="1" cy="4173368"/>
          </a:xfrm>
          <a:prstGeom prst="line"/>
          <a:ln w="12700">
            <a:solidFill>
              <a:srgbClr val="000000"/>
            </a:solidFill>
            <a:miter lim="800000"/>
          </a:ln>
        </p:spPr>
        <p:txBody>
          <a:bodyPr lIns="44334" tIns="44334" rIns="44334" bIns="44334" anchor="ctr"/>
          <a:p>
            <a:pPr/>
            <a:endParaRPr/>
          </a:p>
        </p:txBody>
      </p:sp>
      <p:sp>
        <p:nvSpPr>
          <p:cNvPr id="283" name="Line"/>
          <p:cNvSpPr/>
          <p:nvPr/>
        </p:nvSpPr>
        <p:spPr>
          <a:xfrm>
            <a:off x="10370221" y="7922395"/>
            <a:ext cx="6465722" cy="1"/>
          </a:xfrm>
          <a:prstGeom prst="line"/>
          <a:ln w="12700">
            <a:solidFill>
              <a:srgbClr val="000000"/>
            </a:solidFill>
            <a:miter lim="800000"/>
          </a:ln>
        </p:spPr>
        <p:txBody>
          <a:bodyPr lIns="44334" tIns="44334" rIns="44334" bIns="44334" anchor="ctr"/>
          <a:p>
            <a:pPr/>
            <a:endParaRPr/>
          </a:p>
        </p:txBody>
      </p:sp>
      <p:sp>
        <p:nvSpPr>
          <p:cNvPr id="284" name="Line"/>
          <p:cNvSpPr/>
          <p:nvPr/>
        </p:nvSpPr>
        <p:spPr>
          <a:xfrm flipV="true">
            <a:off x="11668311" y="12652986"/>
            <a:ext cx="1" cy="876070"/>
          </a:xfrm>
          <a:prstGeom prst="line"/>
          <a:ln w="12700">
            <a:solidFill>
              <a:srgbClr val="000000"/>
            </a:solidFill>
            <a:miter lim="800000"/>
          </a:ln>
        </p:spPr>
        <p:txBody>
          <a:bodyPr lIns="44334" tIns="44334" rIns="44334" bIns="44334" anchor="ctr"/>
          <a:p>
            <a:pPr/>
            <a:endParaRPr/>
          </a:p>
        </p:txBody>
      </p:sp>
      <p:sp>
        <p:nvSpPr>
          <p:cNvPr id="285" name="Line"/>
          <p:cNvSpPr/>
          <p:nvPr/>
        </p:nvSpPr>
        <p:spPr>
          <a:xfrm>
            <a:off x="11664419" y="13506597"/>
            <a:ext cx="8217914" cy="1"/>
          </a:xfrm>
          <a:prstGeom prst="line"/>
          <a:ln w="12700">
            <a:solidFill>
              <a:srgbClr val="000000"/>
            </a:solidFill>
            <a:miter lim="800000"/>
          </a:ln>
        </p:spPr>
        <p:txBody>
          <a:bodyPr lIns="44334" tIns="44334" rIns="44334" bIns="44334" anchor="ctr"/>
          <a:p>
            <a:pPr/>
            <a:endParaRPr/>
          </a:p>
        </p:txBody>
      </p:sp>
      <p:sp>
        <p:nvSpPr>
          <p:cNvPr id="286" name="Line"/>
          <p:cNvSpPr/>
          <p:nvPr/>
        </p:nvSpPr>
        <p:spPr>
          <a:xfrm flipV="true">
            <a:off x="17114047" y="12629867"/>
            <a:ext cx="1" cy="609370"/>
          </a:xfrm>
          <a:prstGeom prst="line"/>
          <a:ln w="12700">
            <a:solidFill>
              <a:srgbClr val="000000"/>
            </a:solidFill>
            <a:miter lim="800000"/>
            <a:tailEnd type="triangle"/>
          </a:ln>
        </p:spPr>
        <p:txBody>
          <a:bodyPr lIns="44334" tIns="44334" rIns="44334" bIns="44334" anchor="ctr"/>
          <a:p>
            <a:pPr/>
            <a:endParaRPr/>
          </a:p>
        </p:txBody>
      </p:sp>
      <p:grpSp>
        <p:nvGrpSpPr>
          <p:cNvPr id="287" name="Group"/>
          <p:cNvGrpSpPr/>
          <p:nvPr/>
        </p:nvGrpSpPr>
        <p:grpSpPr>
          <a:xfrm>
            <a:off x="18911651" y="9099022"/>
            <a:ext cx="1841501" cy="3683001"/>
            <a:chOff x="0" y="0"/>
            <a:chExt cx="1841500" cy="3683000"/>
          </a:xfrm>
        </p:grpSpPr>
        <p:pic>
          <p:nvPicPr>
            <p:cNvPr id="288" name="Image"/>
            <p:cNvPicPr>
              <a:picLocks noChangeAspect="true"/>
            </p:cNvPicPr>
            <p:nvPr/>
          </p:nvPicPr>
          <p:blipFill>
            <a:blip r:embed="rId13">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0" y="0"/>
              <a:ext cx="1841500" cy="3683000"/>
            </a:xfrm>
            <a:prstGeom prst="rect"/>
            <a:ln w="12700" cap="flat">
              <a:noFill/>
              <a:miter lim="800000"/>
            </a:ln>
            <a:effectLst>
              <a:outerShdw blurRad="63500" dist="25400" dir="5400000">
                <a:srgbClr val="000000">
                  <a:alpha val="50000"/>
                </a:srgbClr>
              </a:outerShdw>
            </a:effectLst>
          </p:spPr>
        </p:pic>
        <p:sp>
          <p:nvSpPr>
            <p:cNvPr id="289" name="Rectangle"/>
            <p:cNvSpPr/>
            <p:nvPr/>
          </p:nvSpPr>
          <p:spPr>
            <a:xfrm>
              <a:off x="977946" y="384237"/>
              <a:ext cx="227077" cy="152170"/>
            </a:xfrm>
            <a:prstGeom prst="rect"/>
            <a:solidFill>
              <a:srgbClr val="FFFFFF"/>
            </a:solidFill>
            <a:ln w="12700" cap="flat">
              <a:noFill/>
              <a:miter lim="800000"/>
            </a:ln>
            <a:effectLst/>
          </p:spPr>
          <p:txBody>
            <a:bodyPr wrap="square" lIns="44334" tIns="44334" rIns="44334" bIns="44334" numCol="1" anchor="ctr">
              <a:noAutofit/>
            </a:bodyPr>
            <a:p>
              <a:pPr defTabSz="825500">
                <a:defRPr sz="3200">
                  <a:solidFill>
                    <a:srgbClr val="FFFFFF"/>
                  </a:solidFill>
                  <a:latin typeface="Helvetica Neue Medium"/>
                  <a:ea typeface="Helvetica Neue Medium"/>
                </a:defRPr>
              </a:pPr>
              <a:endParaRPr/>
            </a:p>
          </p:txBody>
        </p:sp>
        <p:sp>
          <p:nvSpPr>
            <p:cNvPr id="290" name="Rectangle"/>
            <p:cNvSpPr/>
            <p:nvPr/>
          </p:nvSpPr>
          <p:spPr>
            <a:xfrm>
              <a:off x="996743" y="501542"/>
              <a:ext cx="304570" cy="152170"/>
            </a:xfrm>
            <a:prstGeom prst="rect"/>
            <a:solidFill>
              <a:srgbClr val="FFFFFF"/>
            </a:solidFill>
            <a:ln w="12700" cap="flat">
              <a:noFill/>
              <a:miter lim="800000"/>
            </a:ln>
            <a:effectLst/>
          </p:spPr>
          <p:txBody>
            <a:bodyPr wrap="square" lIns="44334" tIns="44334" rIns="44334" bIns="44334" numCol="1" anchor="ctr">
              <a:noAutofit/>
            </a:bodyPr>
            <a:p>
              <a:pPr defTabSz="825500">
                <a:defRPr sz="3200">
                  <a:solidFill>
                    <a:srgbClr val="FFFFFF"/>
                  </a:solidFill>
                  <a:latin typeface="Helvetica Neue Medium"/>
                  <a:ea typeface="Helvetica Neue Medium"/>
                </a:defRPr>
              </a:pPr>
              <a:endParaRPr/>
            </a:p>
          </p:txBody>
        </p:sp>
        <p:sp>
          <p:nvSpPr>
            <p:cNvPr id="291" name="会员中心"/>
            <p:cNvSpPr txBox="true"/>
            <p:nvPr/>
          </p:nvSpPr>
          <p:spPr>
            <a:xfrm>
              <a:off x="933450" y="396937"/>
              <a:ext cx="304570" cy="152170"/>
            </a:xfrm>
            <a:prstGeom prst="rect"/>
            <a:noFill/>
            <a:ln w="12700" cap="flat">
              <a:noFill/>
              <a:miter lim="800000"/>
            </a:ln>
            <a:effectLst/>
          </p:spPr>
          <p:txBody>
            <a:bodyPr wrap="none" lIns="44334" tIns="44334" rIns="44334" bIns="44334" numCol="1" anchor="ctr">
              <a:spAutoFit/>
            </a:bodyPr>
            <a:lstStyle>
              <a:lvl1pPr lvl="0">
                <a:defRPr sz="400">
                  <a:solidFill>
                    <a:srgbClr val="929292"/>
                  </a:solidFill>
                </a:defRPr>
              </a:lvl1pPr>
            </a:lstStyle>
            <a:p>
              <a:pPr/>
              <a:r>
                <a:rPr/>
                <a:t>会员中心</a:t>
              </a:r>
              <a:endParaRPr/>
            </a:p>
          </p:txBody>
        </p:sp>
        <p:sp>
          <p:nvSpPr>
            <p:cNvPr id="292" name="会员中心"/>
            <p:cNvSpPr txBox="true"/>
            <p:nvPr/>
          </p:nvSpPr>
          <p:spPr>
            <a:xfrm>
              <a:off x="945943" y="507355"/>
              <a:ext cx="406170" cy="190270"/>
            </a:xfrm>
            <a:prstGeom prst="rect"/>
            <a:noFill/>
            <a:ln w="12700" cap="flat">
              <a:noFill/>
              <a:miter lim="800000"/>
            </a:ln>
            <a:effectLst/>
          </p:spPr>
          <p:txBody>
            <a:bodyPr wrap="none" lIns="44334" tIns="44334" rIns="44334" bIns="44334" numCol="1" anchor="ctr">
              <a:spAutoFit/>
            </a:bodyPr>
            <a:lstStyle>
              <a:lvl1pPr lvl="0">
                <a:defRPr sz="600">
                  <a:solidFill>
                    <a:srgbClr val="000000"/>
                  </a:solidFill>
                </a:defRPr>
              </a:lvl1pPr>
            </a:lstStyle>
            <a:p>
              <a:pPr/>
              <a:r>
                <a:rPr/>
                <a:t>会员中心</a:t>
              </a:r>
              <a:endParaRPr/>
            </a:p>
          </p:txBody>
        </p:sp>
      </p:grpSp>
      <p:sp>
        <p:nvSpPr>
          <p:cNvPr id="293" name="0-20%"/>
          <p:cNvSpPr txBox="true"/>
          <p:nvPr/>
        </p:nvSpPr>
        <p:spPr>
          <a:xfrm>
            <a:off x="4976140" y="8625586"/>
            <a:ext cx="683729" cy="299236"/>
          </a:xfrm>
          <a:prstGeom prst="rect"/>
          <a:ln w="12700">
            <a:miter lim="800000"/>
          </a:ln>
        </p:spPr>
        <p:txBody>
          <a:bodyPr wrap="none" lIns="44334" tIns="44334" rIns="44334" bIns="44334" anchor="ctr">
            <a:spAutoFit/>
          </a:bodyPr>
          <a:lstStyle>
            <a:lvl1pPr lvl="0">
              <a:defRPr sz="1500"/>
            </a:lvl1pPr>
          </a:lstStyle>
          <a:p>
            <a:pPr/>
            <a:r>
              <a:rPr/>
              <a:t>0-20%</a:t>
            </a:r>
            <a:endParaRPr/>
          </a:p>
        </p:txBody>
      </p:sp>
      <p:sp>
        <p:nvSpPr>
          <p:cNvPr id="294" name="21-60%"/>
          <p:cNvSpPr txBox="true"/>
          <p:nvPr/>
        </p:nvSpPr>
        <p:spPr>
          <a:xfrm>
            <a:off x="6864039" y="8625586"/>
            <a:ext cx="789647" cy="299236"/>
          </a:xfrm>
          <a:prstGeom prst="rect"/>
          <a:ln w="12700">
            <a:miter lim="800000"/>
          </a:ln>
        </p:spPr>
        <p:txBody>
          <a:bodyPr wrap="none" lIns="44334" tIns="44334" rIns="44334" bIns="44334" anchor="ctr">
            <a:spAutoFit/>
          </a:bodyPr>
          <a:lstStyle>
            <a:lvl1pPr lvl="0">
              <a:defRPr sz="1500"/>
            </a:lvl1pPr>
          </a:lstStyle>
          <a:p>
            <a:pPr/>
            <a:r>
              <a:rPr/>
              <a:t>21-60%</a:t>
            </a:r>
            <a:endParaRPr/>
          </a:p>
        </p:txBody>
      </p:sp>
      <p:sp>
        <p:nvSpPr>
          <p:cNvPr id="295" name="60-99%"/>
          <p:cNvSpPr txBox="true"/>
          <p:nvPr/>
        </p:nvSpPr>
        <p:spPr>
          <a:xfrm>
            <a:off x="8804897" y="8625586"/>
            <a:ext cx="789646" cy="299236"/>
          </a:xfrm>
          <a:prstGeom prst="rect"/>
          <a:ln w="12700">
            <a:miter lim="800000"/>
          </a:ln>
        </p:spPr>
        <p:txBody>
          <a:bodyPr wrap="none" lIns="44334" tIns="44334" rIns="44334" bIns="44334" anchor="ctr">
            <a:spAutoFit/>
          </a:bodyPr>
          <a:lstStyle>
            <a:lvl1pPr lvl="0">
              <a:defRPr sz="1500"/>
            </a:lvl1pPr>
          </a:lstStyle>
          <a:p>
            <a:pPr/>
            <a:r>
              <a:rPr/>
              <a:t>60-99%</a:t>
            </a:r>
            <a:endParaRPr/>
          </a:p>
        </p:txBody>
      </p:sp>
      <p:sp>
        <p:nvSpPr>
          <p:cNvPr id="296" name="100%"/>
          <p:cNvSpPr txBox="true"/>
          <p:nvPr/>
        </p:nvSpPr>
        <p:spPr>
          <a:xfrm>
            <a:off x="11363499" y="8625586"/>
            <a:ext cx="609624" cy="299236"/>
          </a:xfrm>
          <a:prstGeom prst="rect"/>
          <a:ln w="12700">
            <a:miter lim="800000"/>
          </a:ln>
        </p:spPr>
        <p:txBody>
          <a:bodyPr wrap="none" lIns="44334" tIns="44334" rIns="44334" bIns="44334" anchor="ctr">
            <a:spAutoFit/>
          </a:bodyPr>
          <a:lstStyle>
            <a:lvl1pPr lvl="0">
              <a:defRPr sz="1500"/>
            </a:lvl1pPr>
          </a:lstStyle>
          <a:p>
            <a:pPr/>
            <a:r>
              <a:rPr/>
              <a:t>100%</a:t>
            </a:r>
            <a:endParaRPr/>
          </a:p>
        </p:txBody>
      </p:sp>
      <p:sp>
        <p:nvSpPr>
          <p:cNvPr id="297" name="Line"/>
          <p:cNvSpPr/>
          <p:nvPr/>
        </p:nvSpPr>
        <p:spPr>
          <a:xfrm>
            <a:off x="6483330" y="5139711"/>
            <a:ext cx="526565" cy="1"/>
          </a:xfrm>
          <a:prstGeom prst="line"/>
          <a:ln w="12700">
            <a:solidFill>
              <a:srgbClr val="000000"/>
            </a:solidFill>
            <a:miter lim="800000"/>
            <a:tailEnd type="triangle"/>
          </a:ln>
        </p:spPr>
        <p:txBody>
          <a:bodyPr lIns="44334" tIns="44334" rIns="44334" bIns="44334" anchor="ctr"/>
          <a:p>
            <a:pPr/>
            <a:endParaRPr/>
          </a:p>
        </p:txBody>
      </p:sp>
      <p:sp>
        <p:nvSpPr>
          <p:cNvPr id="298" name="Line"/>
          <p:cNvSpPr/>
          <p:nvPr/>
        </p:nvSpPr>
        <p:spPr>
          <a:xfrm>
            <a:off x="17545662" y="5004961"/>
            <a:ext cx="526565" cy="1"/>
          </a:xfrm>
          <a:prstGeom prst="line"/>
          <a:ln w="12700">
            <a:solidFill>
              <a:srgbClr val="000000"/>
            </a:solidFill>
            <a:miter lim="800000"/>
            <a:tailEnd type="triangle"/>
          </a:ln>
        </p:spPr>
        <p:txBody>
          <a:bodyPr lIns="44334" tIns="44334" rIns="44334" bIns="44334" anchor="ctr"/>
          <a:p>
            <a:pPr/>
            <a:endParaRPr/>
          </a:p>
        </p:txBody>
      </p:sp>
      <p:sp>
        <p:nvSpPr>
          <p:cNvPr id="299" name="Line"/>
          <p:cNvSpPr/>
          <p:nvPr/>
        </p:nvSpPr>
        <p:spPr>
          <a:xfrm>
            <a:off x="3630848" y="11029065"/>
            <a:ext cx="526565" cy="1"/>
          </a:xfrm>
          <a:prstGeom prst="line"/>
          <a:ln w="12700">
            <a:solidFill>
              <a:srgbClr val="000000"/>
            </a:solidFill>
            <a:miter lim="800000"/>
            <a:tailEnd type="triangle"/>
          </a:ln>
        </p:spPr>
        <p:txBody>
          <a:bodyPr lIns="44334" tIns="44334" rIns="44334" bIns="44334" anchor="ctr"/>
          <a:p>
            <a:pPr/>
            <a:endParaRPr/>
          </a:p>
        </p:txBody>
      </p:sp>
      <p:sp>
        <p:nvSpPr>
          <p:cNvPr id="300" name="Line"/>
          <p:cNvSpPr/>
          <p:nvPr/>
        </p:nvSpPr>
        <p:spPr>
          <a:xfrm>
            <a:off x="9197639" y="13192630"/>
            <a:ext cx="3773301" cy="1"/>
          </a:xfrm>
          <a:prstGeom prst="line"/>
          <a:ln w="12700">
            <a:solidFill>
              <a:srgbClr val="000000"/>
            </a:solidFill>
            <a:miter lim="800000"/>
          </a:ln>
        </p:spPr>
        <p:txBody>
          <a:bodyPr lIns="44334" tIns="44334" rIns="44334" bIns="44334" anchor="ctr"/>
          <a:p>
            <a:pPr/>
            <a:endParaRPr/>
          </a:p>
        </p:txBody>
      </p:sp>
      <p:sp>
        <p:nvSpPr>
          <p:cNvPr id="301" name="Line"/>
          <p:cNvSpPr/>
          <p:nvPr/>
        </p:nvSpPr>
        <p:spPr>
          <a:xfrm flipV="true">
            <a:off x="9199719" y="12677155"/>
            <a:ext cx="1" cy="514794"/>
          </a:xfrm>
          <a:prstGeom prst="line"/>
          <a:ln w="12700">
            <a:solidFill>
              <a:srgbClr val="000000"/>
            </a:solidFill>
            <a:miter lim="800000"/>
          </a:ln>
        </p:spPr>
        <p:txBody>
          <a:bodyPr lIns="44334" tIns="44334" rIns="44334" bIns="44334" anchor="ctr"/>
          <a:p>
            <a:pPr/>
            <a:endParaRPr/>
          </a:p>
        </p:txBody>
      </p:sp>
      <p:sp>
        <p:nvSpPr>
          <p:cNvPr id="302" name="Line"/>
          <p:cNvSpPr/>
          <p:nvPr/>
        </p:nvSpPr>
        <p:spPr>
          <a:xfrm flipV="true">
            <a:off x="12953708" y="12052750"/>
            <a:ext cx="1" cy="1126499"/>
          </a:xfrm>
          <a:prstGeom prst="line"/>
          <a:ln w="12700">
            <a:solidFill>
              <a:srgbClr val="000000"/>
            </a:solidFill>
            <a:miter lim="800000"/>
          </a:ln>
        </p:spPr>
        <p:txBody>
          <a:bodyPr lIns="44334" tIns="44334" rIns="44334" bIns="44334" anchor="ctr"/>
          <a:p>
            <a:pPr/>
            <a:endParaRPr/>
          </a:p>
        </p:txBody>
      </p:sp>
      <p:sp>
        <p:nvSpPr>
          <p:cNvPr id="303" name="Slide Number"/>
          <p:cNvSpPr txBox="true">
            <a:spLocks noGrp="true"/>
          </p:cNvSpPr>
          <p:nvPr>
            <p:ph type="sldNum" idx="2"/>
          </p:nvPr>
        </p:nvSpPr>
        <p:spPr>
          <a:xfrm>
            <a:off x="23420592" y="785181"/>
            <a:ext cx="227077" cy="342901"/>
          </a:xfrm>
          <a:prstGeom prst="rect"/>
        </p:spPr>
        <p:txBody>
          <a:bodyPr/>
          <a:p>
            <a:pPr/>
            <a:fld id="{1A916BCB-54E9-4CE3-BFF0-36D0E7D1483F}" type="slidenum">
              <a:rPr/>
              <a:t>8</a:t>
            </a:fld>
            <a:endParaRPr/>
          </a:p>
        </p:txBody>
      </p:sp>
      <p:sp>
        <p:nvSpPr>
          <p:cNvPr id="304" name="Marketing &amp; Communication Department"/>
          <p:cNvSpPr txBox="true"/>
          <p:nvPr/>
        </p:nvSpPr>
        <p:spPr>
          <a:xfrm>
            <a:off x="12192000" y="777488"/>
            <a:ext cx="10693677" cy="381001"/>
          </a:xfrm>
          <a:prstGeom prst="rect"/>
          <a:ln w="12700">
            <a:miter lim="800000"/>
          </a:ln>
        </p:spPr>
        <p:txBody>
          <a:bodyPr lIns="50800" tIns="50800" rIns="50800" bIns="50800" anchor="ctr">
            <a:noAutofit/>
          </a:bodyPr>
          <a:lstStyle>
            <a:lvl1pPr marL="0" lvl="0" indent="0" algn="r" defTabSz="546100">
              <a:lnSpc>
                <a:spcPct val="60000"/>
              </a:lnSpc>
              <a:spcBef>
                <a:spcPts val="0"/>
              </a:spcBef>
              <a:spcAft>
                <a:spcPts val="0"/>
              </a:spcAft>
              <a:buClrTx/>
              <a:buSzTx/>
              <a:buFontTx/>
              <a:buNone/>
              <a:tabLst/>
              <a:defRPr sz="1500" b="false" i="false" u="none" strike="noStrike" spc="0" baseline="0">
                <a:solidFill>
                  <a:srgbClr val="6C6C6C"/>
                </a:solidFill>
                <a:latin typeface="Aktiv Grotesk Light"/>
                <a:ea typeface="Aktiv Grotesk Light"/>
              </a:defRPr>
            </a:lvl1pPr>
            <a:lvl2pPr marL="1219200" lvl="1"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2pPr>
            <a:lvl3pPr marL="1828800" lvl="2"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3pPr>
            <a:lvl4pPr marL="2438400" lvl="3"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4pPr>
            <a:lvl5pPr marL="3048000" lvl="4"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5pPr>
            <a:lvl6pPr marL="3657600" lvl="5"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6pPr>
            <a:lvl7pPr marL="4267200" lvl="6"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7pPr>
            <a:lvl8pPr marL="4876800" lvl="7"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8pPr>
            <a:lvl9pPr marL="5486400" lvl="8"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9pPr>
          </a:lstStyle>
          <a:p>
            <a:pPr/>
            <a:r>
              <a:rPr lang="en-US"/>
              <a:t>Marketing &amp; Communication Department</a:t>
            </a:r>
            <a:endParaRPr lang="en-US"/>
          </a:p>
        </p:txBody>
      </p:sp>
      <p:sp>
        <p:nvSpPr>
          <p:cNvPr id="305" name="CNY 2024 DRAGON LOOK |  Recap"/>
          <p:cNvSpPr txBox="true"/>
          <p:nvPr/>
        </p:nvSpPr>
        <p:spPr>
          <a:xfrm>
            <a:off x="657929" y="340688"/>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spTree>
  </p:cSld>
  <p:clrMapOvr>
    <a:masterClrMapping/>
  </p:clrMapOvr>
</p:sld>
</file>

<file path=ppt/slides/slide9.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p:spTree>
      <p:nvGrpSpPr>
        <p:cNvPr id="306" name=""/>
        <p:cNvGrpSpPr/>
        <p:nvPr/>
      </p:nvGrpSpPr>
      <p:grpSpPr>
        <a:xfrm>
          <a:off x="0" y="0"/>
          <a:ext cx="0" cy="0"/>
          <a:chOff x="0" y="0"/>
          <a:chExt cx="0" cy="0"/>
        </a:xfrm>
      </p:grpSpPr>
      <p:pic>
        <p:nvPicPr>
          <p:cNvPr id="307" name="Screen Shot 2023-11-24 at 11.21.06 AM.png"/>
          <p:cNvPicPr>
            <a:picLocks noChangeAspect="true"/>
          </p:cNvPicPr>
          <p:nvPr/>
        </p:nvPicPr>
        <p:blipFill>
          <a:blip r:embed="rId1">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423793" y="2683707"/>
            <a:ext cx="5678561" cy="3652783"/>
          </a:xfrm>
          <a:prstGeom prst="rect"/>
          <a:ln w="12700">
            <a:miter lim="800000"/>
          </a:ln>
        </p:spPr>
      </p:pic>
      <p:pic>
        <p:nvPicPr>
          <p:cNvPr id="308" name="Versace_RGB_black.pdf"/>
          <p:cNvPicPr>
            <a:picLocks noChangeAspect="true"/>
          </p:cNvPicPr>
          <p:nvPr/>
        </p:nvPicPr>
        <p:blipFill>
          <a:blip r:embed="rId2">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584200" y="12522596"/>
            <a:ext cx="1270000" cy="570717"/>
          </a:xfrm>
          <a:prstGeom prst="rect"/>
          <a:ln w="12700">
            <a:miter lim="800000"/>
          </a:ln>
        </p:spPr>
      </p:pic>
      <p:sp>
        <p:nvSpPr>
          <p:cNvPr id="309" name="Start Page"/>
          <p:cNvSpPr txBox="true"/>
          <p:nvPr/>
        </p:nvSpPr>
        <p:spPr>
          <a:xfrm>
            <a:off x="721265" y="1405876"/>
            <a:ext cx="8218191" cy="1092201"/>
          </a:xfrm>
          <a:prstGeom prst="rect"/>
          <a:ln w="12700">
            <a:miter lim="800000"/>
          </a:ln>
        </p:spPr>
        <p:txBody>
          <a:bodyPr lIns="50800" tIns="50800" rIns="50800" bIns="50800">
            <a:spAutoFit/>
          </a:bodyPr>
          <a:lstStyle>
            <a:lvl1pPr lvl="0" algn="l" defTabSz="457200">
              <a:lnSpc>
                <a:spcPct val="80000"/>
              </a:lnSpc>
              <a:spcBef>
                <a:spcPts val="1500"/>
              </a:spcBef>
              <a:defRPr sz="6500">
                <a:solidFill>
                  <a:srgbClr val="000000"/>
                </a:solidFill>
                <a:latin typeface="Versace Regular"/>
                <a:ea typeface="Versace Regular"/>
              </a:defRPr>
            </a:lvl1pPr>
          </a:lstStyle>
          <a:p>
            <a:pPr/>
            <a:r>
              <a:rPr/>
              <a:t>Start Page</a:t>
            </a:r>
            <a:endParaRPr/>
          </a:p>
        </p:txBody>
      </p:sp>
      <p:sp>
        <p:nvSpPr>
          <p:cNvPr id="310" name="Rounded Rectangle"/>
          <p:cNvSpPr/>
          <p:nvPr/>
        </p:nvSpPr>
        <p:spPr>
          <a:xfrm>
            <a:off x="1473847" y="2714361"/>
            <a:ext cx="838194" cy="1675526"/>
          </a:xfrm>
          <a:prstGeom prst="roundRect">
            <a:avLst>
              <a:gd name="adj" fmla="val 14173"/>
            </a:avLst>
          </a:prstGeom>
          <a:ln w="38100">
            <a:solidFill>
              <a:schemeClr val="accent5">
                <a:lumOff val="0"/>
                <a:alpha val="47163"/>
              </a:schemeClr>
            </a:solidFill>
            <a:miter lim="800000"/>
          </a:ln>
        </p:spPr>
        <p:txBody>
          <a:bodyPr lIns="50800" tIns="50800" rIns="50800" bIns="50800" anchor="ctr"/>
          <a:p>
            <a:pPr defTabSz="825500">
              <a:defRPr sz="3200">
                <a:solidFill>
                  <a:srgbClr val="FFFFFF"/>
                </a:solidFill>
                <a:latin typeface="Helvetica Neue Medium"/>
                <a:ea typeface="Helvetica Neue Medium"/>
              </a:defRPr>
            </a:pPr>
            <a:endParaRPr/>
          </a:p>
        </p:txBody>
      </p:sp>
      <p:sp>
        <p:nvSpPr>
          <p:cNvPr id="311" name="Opt1"/>
          <p:cNvSpPr txBox="true"/>
          <p:nvPr/>
        </p:nvSpPr>
        <p:spPr>
          <a:xfrm>
            <a:off x="10084075" y="1069326"/>
            <a:ext cx="1625050" cy="647701"/>
          </a:xfrm>
          <a:prstGeom prst="rect"/>
          <a:ln w="12700">
            <a:miter lim="800000"/>
          </a:ln>
        </p:spPr>
        <p:txBody>
          <a:bodyPr lIns="50800" tIns="50800" rIns="50800" bIns="50800">
            <a:spAutoFit/>
          </a:bodyPr>
          <a:lstStyle>
            <a:lvl1pPr lvl="0" algn="l" defTabSz="457200">
              <a:lnSpc>
                <a:spcPct val="80000"/>
              </a:lnSpc>
              <a:spcBef>
                <a:spcPts val="1500"/>
              </a:spcBef>
              <a:defRPr sz="3600">
                <a:solidFill>
                  <a:srgbClr val="000000"/>
                </a:solidFill>
                <a:latin typeface="Versace Regular"/>
                <a:ea typeface="Versace Regular"/>
              </a:defRPr>
            </a:lvl1pPr>
          </a:lstStyle>
          <a:p>
            <a:pPr/>
            <a:r>
              <a:rPr/>
              <a:t>Opt1</a:t>
            </a:r>
            <a:endParaRPr/>
          </a:p>
        </p:txBody>
      </p:sp>
      <p:sp>
        <p:nvSpPr>
          <p:cNvPr id="312" name="Opt2"/>
          <p:cNvSpPr txBox="true"/>
          <p:nvPr/>
        </p:nvSpPr>
        <p:spPr>
          <a:xfrm>
            <a:off x="15549701" y="1082026"/>
            <a:ext cx="1625050" cy="647701"/>
          </a:xfrm>
          <a:prstGeom prst="rect"/>
          <a:ln w="12700">
            <a:miter lim="800000"/>
          </a:ln>
        </p:spPr>
        <p:txBody>
          <a:bodyPr lIns="50800" tIns="50800" rIns="50800" bIns="50800">
            <a:spAutoFit/>
          </a:bodyPr>
          <a:lstStyle>
            <a:lvl1pPr lvl="0" algn="l" defTabSz="457200">
              <a:lnSpc>
                <a:spcPct val="80000"/>
              </a:lnSpc>
              <a:spcBef>
                <a:spcPts val="1500"/>
              </a:spcBef>
              <a:defRPr sz="3600">
                <a:solidFill>
                  <a:srgbClr val="000000"/>
                </a:solidFill>
                <a:latin typeface="Versace Regular"/>
                <a:ea typeface="Versace Regular"/>
              </a:defRPr>
            </a:lvl1pPr>
          </a:lstStyle>
          <a:p>
            <a:pPr/>
            <a:r>
              <a:rPr/>
              <a:t>Opt2</a:t>
            </a:r>
            <a:endParaRPr/>
          </a:p>
        </p:txBody>
      </p:sp>
      <p:sp>
        <p:nvSpPr>
          <p:cNvPr id="313" name="Slide Number"/>
          <p:cNvSpPr txBox="true">
            <a:spLocks noGrp="true"/>
          </p:cNvSpPr>
          <p:nvPr>
            <p:ph type="sldNum" idx="2"/>
          </p:nvPr>
        </p:nvSpPr>
        <p:spPr>
          <a:xfrm>
            <a:off x="23420592" y="785181"/>
            <a:ext cx="227077" cy="342901"/>
          </a:xfrm>
          <a:prstGeom prst="rect"/>
        </p:spPr>
        <p:txBody>
          <a:bodyPr/>
          <a:p>
            <a:pPr/>
            <a:fld id="{D8D438BB-23FD-4B84-BC1D-56FE0F3BD91C}" type="slidenum">
              <a:rPr/>
              <a:t>9</a:t>
            </a:fld>
            <a:endParaRPr/>
          </a:p>
        </p:txBody>
      </p:sp>
      <p:sp>
        <p:nvSpPr>
          <p:cNvPr id="314" name="Marketing &amp; Communication Department"/>
          <p:cNvSpPr txBox="true"/>
          <p:nvPr/>
        </p:nvSpPr>
        <p:spPr>
          <a:xfrm>
            <a:off x="12192000" y="777488"/>
            <a:ext cx="10693677" cy="381001"/>
          </a:xfrm>
          <a:prstGeom prst="rect"/>
          <a:ln w="12700">
            <a:miter lim="800000"/>
          </a:ln>
        </p:spPr>
        <p:txBody>
          <a:bodyPr lIns="50800" tIns="50800" rIns="50800" bIns="50800" anchor="ctr">
            <a:noAutofit/>
          </a:bodyPr>
          <a:lstStyle>
            <a:lvl1pPr marL="0" lvl="0" indent="0" algn="r" defTabSz="546100">
              <a:lnSpc>
                <a:spcPct val="60000"/>
              </a:lnSpc>
              <a:spcBef>
                <a:spcPts val="0"/>
              </a:spcBef>
              <a:spcAft>
                <a:spcPts val="0"/>
              </a:spcAft>
              <a:buClrTx/>
              <a:buSzTx/>
              <a:buFontTx/>
              <a:buNone/>
              <a:tabLst/>
              <a:defRPr sz="1500" b="false" i="false" u="none" strike="noStrike" spc="0" baseline="0">
                <a:solidFill>
                  <a:srgbClr val="6C6C6C"/>
                </a:solidFill>
                <a:latin typeface="Aktiv Grotesk Light"/>
                <a:ea typeface="Aktiv Grotesk Light"/>
              </a:defRPr>
            </a:lvl1pPr>
            <a:lvl2pPr marL="1219200" lvl="1"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2pPr>
            <a:lvl3pPr marL="1828800" lvl="2"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3pPr>
            <a:lvl4pPr marL="2438400" lvl="3"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4pPr>
            <a:lvl5pPr marL="3048000" lvl="4"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5pPr>
            <a:lvl6pPr marL="3657600" lvl="5"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6pPr>
            <a:lvl7pPr marL="4267200" lvl="6"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7pPr>
            <a:lvl8pPr marL="4876800" lvl="7"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8pPr>
            <a:lvl9pPr marL="5486400" lvl="8" indent="-609600" algn="l" defTabSz="2438338">
              <a:lnSpc>
                <a:spcPct val="90000"/>
              </a:lnSpc>
              <a:spcBef>
                <a:spcPts val="4500"/>
              </a:spcBef>
              <a:spcAft>
                <a:spcPts val="0"/>
              </a:spcAft>
              <a:buClrTx/>
              <a:buSzPct val="123000"/>
              <a:buFontTx/>
              <a:buChar char="•"/>
              <a:tabLst/>
              <a:defRPr sz="4800" b="false" i="false" u="none" strike="noStrike" spc="0" baseline="0">
                <a:solidFill>
                  <a:srgbClr val="000000"/>
                </a:solidFill>
                <a:latin typeface="Helvetica Neue"/>
                <a:ea typeface="Helvetica Neue"/>
              </a:defRPr>
            </a:lvl9pPr>
          </a:lstStyle>
          <a:p>
            <a:pPr/>
            <a:r>
              <a:rPr lang="en-US"/>
              <a:t>Marketing &amp; Communication Department</a:t>
            </a:r>
            <a:endParaRPr lang="en-US"/>
          </a:p>
        </p:txBody>
      </p:sp>
      <p:sp>
        <p:nvSpPr>
          <p:cNvPr id="315" name="CNY 2024 DRAGON LOOK |  Recap"/>
          <p:cNvSpPr txBox="true"/>
          <p:nvPr/>
        </p:nvSpPr>
        <p:spPr>
          <a:xfrm>
            <a:off x="657929" y="340688"/>
            <a:ext cx="10693677" cy="971041"/>
          </a:xfrm>
          <a:prstGeom prst="rect"/>
          <a:ln w="12700">
            <a:miter lim="800000"/>
          </a:ln>
        </p:spPr>
        <p:txBody>
          <a:bodyPr lIns="50800" tIns="50800" rIns="50800" bIns="50800" anchor="ctr"/>
          <a:lstStyle>
            <a:lvl1pPr marL="0" lvl="0" indent="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1pPr>
            <a:lvl2pPr marL="0" lvl="1" indent="457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2pPr>
            <a:lvl3pPr marL="0" lvl="2" indent="914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3pPr>
            <a:lvl4pPr marL="0" lvl="3" indent="1371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4pPr>
            <a:lvl5pPr marL="0" lvl="4" indent="18288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5pPr>
            <a:lvl6pPr marL="0" lvl="5" indent="22860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6pPr>
            <a:lvl7pPr marL="0" lvl="6" indent="27432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7pPr>
            <a:lvl8pPr marL="0" lvl="7" indent="32004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8pPr>
            <a:lvl9pPr marL="0" lvl="8" indent="3657600" algn="ctr" defTabSz="2438338">
              <a:lnSpc>
                <a:spcPct val="100000"/>
              </a:lnSpc>
              <a:spcBef>
                <a:spcPts val="0"/>
              </a:spcBef>
              <a:spcAft>
                <a:spcPts val="0"/>
              </a:spcAft>
              <a:buClrTx/>
              <a:buSzTx/>
              <a:buFontTx/>
              <a:buNone/>
              <a:tabLst/>
              <a:defRPr sz="2400" b="false" i="false" u="none" strike="noStrike" spc="0" baseline="0">
                <a:ln>
                  <a:noFill/>
                </a:ln>
                <a:solidFill>
                  <a:srgbClr val="5E5E5E"/>
                </a:solidFill>
                <a:effectLst/>
                <a:latin typeface="Helvetica Neue"/>
                <a:ea typeface="Helvetica Neue"/>
              </a:defRPr>
            </a:lvl9pPr>
          </a:lstStyle>
          <a:p>
            <a:pPr algn="l" defTabSz="546100">
              <a:lnSpc>
                <a:spcPct val="80000"/>
              </a:lnSpc>
              <a:defRPr sz="2000">
                <a:solidFill>
                  <a:srgbClr val="000000"/>
                </a:solidFill>
                <a:latin typeface="Aktiv Grotesk Light"/>
                <a:ea typeface="Aktiv Grotesk Light"/>
              </a:defRPr>
            </a:pPr>
            <a:r>
              <a:rPr lang="en-US">
                <a:latin typeface="Aktiv Grotesk Regular"/>
                <a:ea typeface="Aktiv Grotesk Regular"/>
              </a:rPr>
              <a:t>2024 CNY DIGITAL CAMPAIGN - WECHAT INTERACTIVE GAMES</a:t>
            </a:r>
            <a:endParaRPr/>
          </a:p>
        </p:txBody>
      </p:sp>
      <p:sp>
        <p:nvSpPr>
          <p:cNvPr id="316" name="Opt2"/>
          <p:cNvSpPr txBox="true"/>
          <p:nvPr/>
        </p:nvSpPr>
        <p:spPr>
          <a:xfrm>
            <a:off x="21015327" y="1191469"/>
            <a:ext cx="1625050" cy="545790"/>
          </a:xfrm>
          <a:prstGeom prst="rect"/>
          <a:ln w="12700">
            <a:miter lim="800000"/>
          </a:ln>
        </p:spPr>
        <p:txBody>
          <a:bodyPr lIns="50800" tIns="50800" rIns="50800" bIns="50800">
            <a:spAutoFit/>
          </a:bodyPr>
          <a:lstStyle>
            <a:lvl1pPr lvl="0" algn="l" defTabSz="457200">
              <a:lnSpc>
                <a:spcPct val="80000"/>
              </a:lnSpc>
              <a:spcBef>
                <a:spcPts val="1500"/>
              </a:spcBef>
              <a:defRPr sz="3600">
                <a:solidFill>
                  <a:srgbClr val="000000"/>
                </a:solidFill>
                <a:latin typeface="Versace Regular"/>
                <a:ea typeface="Versace Regular"/>
              </a:defRPr>
            </a:lvl1pPr>
          </a:lstStyle>
          <a:p>
            <a:pPr/>
            <a:r>
              <a:rPr/>
              <a:t>Opt</a:t>
            </a:r>
            <a:r>
              <a:rPr lang="en-US"/>
              <a:t>3</a:t>
            </a:r>
            <a:endParaRPr/>
          </a:p>
        </p:txBody>
      </p:sp>
      <p:pic>
        <p:nvPicPr>
          <p:cNvPr id="317" name="图片 7"/>
          <p:cNvPicPr>
            <a:picLocks noChangeAspect="true"/>
          </p:cNvPicPr>
          <p:nvPr/>
        </p:nvPicPr>
        <p:blipFill>
          <a:blip r:embed="rId3">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8283410" y="2219161"/>
            <a:ext cx="4953255" cy="10719351"/>
          </a:xfrm>
          <a:prstGeom prst="rect"/>
        </p:spPr>
      </p:pic>
      <p:pic>
        <p:nvPicPr>
          <p:cNvPr id="318" name="图片 9"/>
          <p:cNvPicPr>
            <a:picLocks noChangeAspect="true"/>
          </p:cNvPicPr>
          <p:nvPr/>
        </p:nvPicPr>
        <p:blipFill>
          <a:blip r:embed="rId4">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3741117" y="2219160"/>
            <a:ext cx="4953255" cy="10719351"/>
          </a:xfrm>
          <a:prstGeom prst="rect"/>
        </p:spPr>
      </p:pic>
      <p:pic>
        <p:nvPicPr>
          <p:cNvPr id="319" name="图片 11"/>
          <p:cNvPicPr>
            <a:picLocks noChangeAspect="true"/>
          </p:cNvPicPr>
          <p:nvPr/>
        </p:nvPicPr>
        <p:blipFill>
          <a:blip r:embed="rId5">
            <a:lum bright="0" contrast="0"/>
            <a:extLst>
              <a:ext uri="">
                <a14:imgProps>
                  <a14:imgLayer>
                    <a14:imgEffect>
                      <a14:brightnessContrast bright="0" contrast="0"/>
                      <a14:colorTemperature colorTemp="6500"/>
                      <a14:saturation sat="100000"/>
                      <a14:sharpenSoften amount="0"/>
                    </a14:imgEffect>
                  </a14:imgLayer>
                </a14:imgProps>
              </a:ext>
            </a:extLst>
          </a:blip>
          <a:stretch/>
        </p:blipFill>
        <p:spPr>
          <a:xfrm>
            <a:off x="19173424" y="2219159"/>
            <a:ext cx="4953255" cy="10719351"/>
          </a:xfrm>
          <a:prstGeom prst="rect"/>
        </p:spPr>
      </p:pic>
    </p:spTree>
  </p:cSld>
  <p:clrMapOvr>
    <a:masterClrMapping/>
  </p:clrMapOvr>
</p:sld>
</file>

<file path=ppt/theme/theme1.xml><?xml version="1.0" encoding="utf-8"?>
<a:theme xmlns:a="http://schemas.openxmlformats.org/drawingml/2006/main" name="21_BasicWhite">
  <a:themeElements>
    <a:clrScheme name="Offic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Helvetica Neue"/>
        <a:ea typeface="Helvetica Neue"/>
        <a:cs typeface=""/>
      </a:majorFont>
      <a:minorFont>
        <a:latin typeface="Helvetica Neue"/>
        <a:ea typeface="Helvetica Neue"/>
        <a:cs typeface=""/>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29999"/>
              </a:schemeClr>
            </a:gs>
            <a:gs pos="100000">
              <a:schemeClr val="phClr">
                <a:tint val="50000"/>
                <a:shade val="100000"/>
                <a:satMod val="350000"/>
              </a:schemeClr>
            </a:gs>
          </a:gsLst>
          <a:lin ang="16200000" scaled="false"/>
        </a:gradFill>
      </a:fillStyleLst>
      <a:lnStyleLst>
        <a:ln w="9525" cap="flat" cmpd="sng">
          <a:solidFill>
            <a:schemeClr val="phClr">
              <a:shade val="95000"/>
              <a:satMod val="104999"/>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docProps/app.xml><?xml version="1.0" encoding="utf-8"?>
<Properties xmlns:vt="http://schemas.openxmlformats.org/officeDocument/2006/docPropsVTypes" xmlns="http://schemas.openxmlformats.org/officeDocument/2006/extended-properties">
  <Application>Tencent office</Application>
</Properties>
</file>

<file path=docProps/core.xml><?xml version="1.0" encoding="utf-8"?>
<cp:coreProperties xmlns:xsi="http://www.w3.org/2001/XMLSchema-instance" xmlns:dcmitype="http://purl.org/dc/dcmitype/" xmlns:dcterms="http://purl.org/dc/terms/" xmlns:cp="http://schemas.openxmlformats.org/package/2006/metadata/core-properties" xmlns:dc="http://purl.org/dc/elements/1.1/">
  <dcterms:created xsi:type="dcterms:W3CDTF">2025-06-23T14:22:39Z</dcterms:created>
  <dcterms:modified xsi:type="dcterms:W3CDTF">2025-06-23T14:22:39Z</dcterms:modified>
</cp:coreProperties>
</file>